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3" r:id="rId18"/>
    <p:sldId id="274" r:id="rId19"/>
    <p:sldId id="275" r:id="rId20"/>
    <p:sldId id="276" r:id="rId21"/>
    <p:sldId id="277" r:id="rId22"/>
    <p:sldId id="278" r:id="rId23"/>
    <p:sldId id="279" r:id="rId24"/>
  </p:sldIdLst>
  <p:sldSz cx="9144000" cy="6858000" type="screen4x3"/>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07" autoAdjust="0"/>
  </p:normalViewPr>
  <p:slideViewPr>
    <p:cSldViewPr>
      <p:cViewPr varScale="1">
        <p:scale>
          <a:sx n="69" d="100"/>
          <a:sy n="69" d="100"/>
        </p:scale>
        <p:origin x="-1416" y="-12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Ylätunnisteen paikkamerkki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i-FI" dirty="0"/>
          </a:p>
        </p:txBody>
      </p:sp>
      <p:sp>
        <p:nvSpPr>
          <p:cNvPr id="3" name="Päivämäärän paikkamerkki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2F23A6-91DB-4D8F-9EC8-809CD0488AE9}" type="datetimeFigureOut">
              <a:rPr lang="fi-FI" smtClean="0"/>
              <a:pPr/>
              <a:t>5.8.2011</a:t>
            </a:fld>
            <a:endParaRPr lang="fi-FI" dirty="0"/>
          </a:p>
        </p:txBody>
      </p:sp>
      <p:sp>
        <p:nvSpPr>
          <p:cNvPr id="4" name="Dian kuvan paikkamerkki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i-FI" dirty="0"/>
          </a:p>
        </p:txBody>
      </p:sp>
      <p:sp>
        <p:nvSpPr>
          <p:cNvPr id="5" name="Huomautusten paikkamerkki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6" name="Alatunnisteen paikkamerkki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i-FI" dirty="0"/>
          </a:p>
        </p:txBody>
      </p:sp>
      <p:sp>
        <p:nvSpPr>
          <p:cNvPr id="7" name="Dian numeron paikkamerkki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C00C74-13AB-48AD-9374-C76508DCB046}" type="slidenum">
              <a:rPr lang="fi-FI" smtClean="0"/>
              <a:pPr/>
              <a:t>‹#›</a:t>
            </a:fld>
            <a:endParaRPr lang="fi-FI"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Otsikkodia">
    <p:spTree>
      <p:nvGrpSpPr>
        <p:cNvPr id="1" name=""/>
        <p:cNvGrpSpPr/>
        <p:nvPr/>
      </p:nvGrpSpPr>
      <p:grpSpPr>
        <a:xfrm>
          <a:off x="0" y="0"/>
          <a:ext cx="0" cy="0"/>
          <a:chOff x="0" y="0"/>
          <a:chExt cx="0" cy="0"/>
        </a:xfrm>
      </p:grpSpPr>
      <p:sp>
        <p:nvSpPr>
          <p:cNvPr id="2" name="Otsikko 1"/>
          <p:cNvSpPr>
            <a:spLocks noGrp="1"/>
          </p:cNvSpPr>
          <p:nvPr>
            <p:ph type="ctrTitle"/>
          </p:nvPr>
        </p:nvSpPr>
        <p:spPr>
          <a:xfrm>
            <a:off x="685800" y="2133601"/>
            <a:ext cx="7772400" cy="838199"/>
          </a:xfrm>
        </p:spPr>
        <p:txBody>
          <a:bodyPr/>
          <a:lstStyle>
            <a:lvl1pPr algn="ctr">
              <a:defRPr sz="5000" cap="none">
                <a:ln w="6350" cap="flat" cmpd="sng" algn="ctr">
                  <a:noFill/>
                  <a:prstDash val="solid"/>
                  <a:round/>
                  <a:headEnd type="none" w="med" len="med"/>
                  <a:tailEnd type="none" w="med" len="med"/>
                </a:ln>
                <a:solidFill>
                  <a:schemeClr val="tx1"/>
                </a:solidFill>
                <a:effectLst/>
              </a:defRPr>
            </a:lvl1pPr>
          </a:lstStyle>
          <a:p>
            <a:r>
              <a:rPr lang="fi-FI" smtClean="0"/>
              <a:t>Muokkaa perustyyl. napsautt.</a:t>
            </a:r>
            <a:endParaRPr lang="fi-FI" dirty="0"/>
          </a:p>
        </p:txBody>
      </p:sp>
      <p:sp>
        <p:nvSpPr>
          <p:cNvPr id="3" name="Alaotsikko 2"/>
          <p:cNvSpPr>
            <a:spLocks noGrp="1"/>
          </p:cNvSpPr>
          <p:nvPr>
            <p:ph type="subTitle" idx="1"/>
          </p:nvPr>
        </p:nvSpPr>
        <p:spPr>
          <a:xfrm>
            <a:off x="1371600" y="3352800"/>
            <a:ext cx="6400800" cy="3276600"/>
          </a:xfrm>
        </p:spPr>
        <p:txBody>
          <a:bodyPr/>
          <a:lstStyle>
            <a:lvl1pPr marL="0" indent="0" algn="ctr">
              <a:buNone/>
              <a:defRPr b="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i-FI" smtClean="0"/>
              <a:t>Muokkaa alaotsikon perustyyliä napsautt.</a:t>
            </a:r>
            <a:endParaRPr lang="fi-FI" dirty="0"/>
          </a:p>
        </p:txBody>
      </p:sp>
      <p:sp>
        <p:nvSpPr>
          <p:cNvPr id="4" name="Rectangle 5"/>
          <p:cNvSpPr>
            <a:spLocks noGrp="1" noChangeArrowheads="1"/>
          </p:cNvSpPr>
          <p:nvPr>
            <p:ph type="ftr" sz="quarter" idx="10"/>
          </p:nvPr>
        </p:nvSpPr>
        <p:spPr>
          <a:ln/>
        </p:spPr>
        <p:txBody>
          <a:bodyPr/>
          <a:lstStyle>
            <a:lvl1pPr>
              <a:defRPr/>
            </a:lvl1pPr>
          </a:lstStyle>
          <a:p>
            <a:r>
              <a:rPr lang="fi-FI" dirty="0" smtClean="0"/>
              <a:t>Kansalainen ja Eurooppa</a:t>
            </a:r>
            <a:endParaRPr lang="fi-FI" dirty="0"/>
          </a:p>
        </p:txBody>
      </p:sp>
      <p:sp>
        <p:nvSpPr>
          <p:cNvPr id="5" name="Rectangle 6"/>
          <p:cNvSpPr>
            <a:spLocks noGrp="1" noChangeArrowheads="1"/>
          </p:cNvSpPr>
          <p:nvPr>
            <p:ph type="sldNum" sz="quarter" idx="11"/>
          </p:nvPr>
        </p:nvSpPr>
        <p:spPr>
          <a:ln/>
        </p:spPr>
        <p:txBody>
          <a:bodyPr/>
          <a:lstStyle>
            <a:lvl1pPr>
              <a:defRPr/>
            </a:lvl1pPr>
          </a:lstStyle>
          <a:p>
            <a:fld id="{500B4FE6-DDF4-457E-8858-50676E11F67C}" type="slidenum">
              <a:rPr lang="fi-FI" smtClean="0"/>
              <a:pPr/>
              <a:t>‹#›</a:t>
            </a:fld>
            <a:endParaRPr lang="fi-FI" dirty="0"/>
          </a:p>
        </p:txBody>
      </p:sp>
    </p:spTree>
  </p:cSld>
  <p:clrMapOvr>
    <a:masterClrMapping/>
  </p:clrMapOvr>
  <p:transition advTm="500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Otsikko ja pystysuora teksti">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Pystysuoran tekstin paikkamerkki 2"/>
          <p:cNvSpPr>
            <a:spLocks noGrp="1"/>
          </p:cNvSpPr>
          <p:nvPr>
            <p:ph type="body" orient="vert" idx="1"/>
          </p:nvPr>
        </p:nvSpPr>
        <p:spPr/>
        <p:txBody>
          <a:bodyPr vert="eaVert"/>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dirty="0"/>
          </a:p>
        </p:txBody>
      </p:sp>
      <p:sp>
        <p:nvSpPr>
          <p:cNvPr id="4" name="Rectangle 4"/>
          <p:cNvSpPr>
            <a:spLocks noGrp="1" noChangeArrowheads="1"/>
          </p:cNvSpPr>
          <p:nvPr>
            <p:ph type="dt" sz="half" idx="10"/>
          </p:nvPr>
        </p:nvSpPr>
        <p:spPr>
          <a:xfrm>
            <a:off x="457200" y="6245225"/>
            <a:ext cx="2133600" cy="476250"/>
          </a:xfrm>
          <a:prstGeom prst="rect">
            <a:avLst/>
          </a:prstGeom>
        </p:spPr>
        <p:txBody>
          <a:bodyPr/>
          <a:lstStyle>
            <a:lvl1pPr>
              <a:defRPr>
                <a:latin typeface="Arial" charset="0"/>
                <a:ea typeface="Arial" charset="0"/>
                <a:cs typeface="Arial" charset="0"/>
              </a:defRPr>
            </a:lvl1pPr>
          </a:lstStyle>
          <a:p>
            <a:endParaRPr lang="fi-FI" dirty="0"/>
          </a:p>
        </p:txBody>
      </p:sp>
      <p:sp>
        <p:nvSpPr>
          <p:cNvPr id="5" name="Rectangle 5"/>
          <p:cNvSpPr>
            <a:spLocks noGrp="1" noChangeArrowheads="1"/>
          </p:cNvSpPr>
          <p:nvPr>
            <p:ph type="ftr" sz="quarter" idx="11"/>
          </p:nvPr>
        </p:nvSpPr>
        <p:spPr/>
        <p:txBody>
          <a:bodyPr/>
          <a:lstStyle>
            <a:lvl1pPr>
              <a:defRPr/>
            </a:lvl1pPr>
          </a:lstStyle>
          <a:p>
            <a:r>
              <a:rPr lang="fi-FI" dirty="0" smtClean="0"/>
              <a:t>Kansalainen ja Eurooppa</a:t>
            </a:r>
            <a:endParaRPr lang="fi-FI" dirty="0"/>
          </a:p>
        </p:txBody>
      </p:sp>
      <p:sp>
        <p:nvSpPr>
          <p:cNvPr id="6" name="Rectangle 6"/>
          <p:cNvSpPr>
            <a:spLocks noGrp="1" noChangeArrowheads="1"/>
          </p:cNvSpPr>
          <p:nvPr>
            <p:ph type="sldNum" sz="quarter" idx="12"/>
          </p:nvPr>
        </p:nvSpPr>
        <p:spPr/>
        <p:txBody>
          <a:bodyPr/>
          <a:lstStyle>
            <a:lvl1pPr>
              <a:defRPr/>
            </a:lvl1pPr>
          </a:lstStyle>
          <a:p>
            <a:fld id="{500B4FE6-DDF4-457E-8858-50676E11F67C}" type="slidenum">
              <a:rPr lang="fi-FI" smtClean="0"/>
              <a:pPr/>
              <a:t>‹#›</a:t>
            </a:fld>
            <a:endParaRPr lang="fi-FI" dirty="0"/>
          </a:p>
        </p:txBody>
      </p:sp>
    </p:spTree>
  </p:cSld>
  <p:clrMapOvr>
    <a:masterClrMapping/>
  </p:clrMapOvr>
  <p:transition advTm="500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Pystysuora otsikko ja teksti">
    <p:spTree>
      <p:nvGrpSpPr>
        <p:cNvPr id="1" name=""/>
        <p:cNvGrpSpPr/>
        <p:nvPr/>
      </p:nvGrpSpPr>
      <p:grpSpPr>
        <a:xfrm>
          <a:off x="0" y="0"/>
          <a:ext cx="0" cy="0"/>
          <a:chOff x="0" y="0"/>
          <a:chExt cx="0" cy="0"/>
        </a:xfrm>
      </p:grpSpPr>
      <p:sp>
        <p:nvSpPr>
          <p:cNvPr id="2" name="Pystysuora otsikko 1"/>
          <p:cNvSpPr>
            <a:spLocks noGrp="1"/>
          </p:cNvSpPr>
          <p:nvPr>
            <p:ph type="title" orient="vert"/>
          </p:nvPr>
        </p:nvSpPr>
        <p:spPr>
          <a:xfrm>
            <a:off x="6629400" y="274638"/>
            <a:ext cx="2057400" cy="5851525"/>
          </a:xfrm>
        </p:spPr>
        <p:txBody>
          <a:bodyPr vert="eaVert"/>
          <a:lstStyle/>
          <a:p>
            <a:r>
              <a:rPr lang="fi-FI" smtClean="0"/>
              <a:t>Muokkaa perustyyl. napsautt.</a:t>
            </a:r>
            <a:endParaRPr lang="fi-FI"/>
          </a:p>
        </p:txBody>
      </p:sp>
      <p:sp>
        <p:nvSpPr>
          <p:cNvPr id="3" name="Pystysuoran tekstin paikkamerkki 2"/>
          <p:cNvSpPr>
            <a:spLocks noGrp="1"/>
          </p:cNvSpPr>
          <p:nvPr>
            <p:ph type="body" orient="vert" idx="1"/>
          </p:nvPr>
        </p:nvSpPr>
        <p:spPr>
          <a:xfrm>
            <a:off x="457200" y="274638"/>
            <a:ext cx="6019800" cy="5851525"/>
          </a:xfrm>
        </p:spPr>
        <p:txBody>
          <a:bodyPr vert="eaVert"/>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Rectangle 4"/>
          <p:cNvSpPr>
            <a:spLocks noGrp="1" noChangeArrowheads="1"/>
          </p:cNvSpPr>
          <p:nvPr>
            <p:ph type="dt" sz="half" idx="10"/>
          </p:nvPr>
        </p:nvSpPr>
        <p:spPr>
          <a:xfrm>
            <a:off x="457200" y="6245225"/>
            <a:ext cx="2133600" cy="476250"/>
          </a:xfrm>
          <a:prstGeom prst="rect">
            <a:avLst/>
          </a:prstGeom>
        </p:spPr>
        <p:txBody>
          <a:bodyPr/>
          <a:lstStyle>
            <a:lvl1pPr>
              <a:defRPr>
                <a:latin typeface="Arial" charset="0"/>
                <a:ea typeface="Arial" charset="0"/>
                <a:cs typeface="Arial" charset="0"/>
              </a:defRPr>
            </a:lvl1pPr>
          </a:lstStyle>
          <a:p>
            <a:endParaRPr lang="fi-FI" dirty="0"/>
          </a:p>
        </p:txBody>
      </p:sp>
      <p:sp>
        <p:nvSpPr>
          <p:cNvPr id="5" name="Rectangle 5"/>
          <p:cNvSpPr>
            <a:spLocks noGrp="1" noChangeArrowheads="1"/>
          </p:cNvSpPr>
          <p:nvPr>
            <p:ph type="ftr" sz="quarter" idx="11"/>
          </p:nvPr>
        </p:nvSpPr>
        <p:spPr/>
        <p:txBody>
          <a:bodyPr/>
          <a:lstStyle>
            <a:lvl1pPr>
              <a:defRPr/>
            </a:lvl1pPr>
          </a:lstStyle>
          <a:p>
            <a:r>
              <a:rPr lang="fi-FI" dirty="0" smtClean="0"/>
              <a:t>Kansalainen ja Eurooppa</a:t>
            </a:r>
            <a:endParaRPr lang="fi-FI" dirty="0"/>
          </a:p>
        </p:txBody>
      </p:sp>
      <p:sp>
        <p:nvSpPr>
          <p:cNvPr id="6" name="Rectangle 6"/>
          <p:cNvSpPr>
            <a:spLocks noGrp="1" noChangeArrowheads="1"/>
          </p:cNvSpPr>
          <p:nvPr>
            <p:ph type="sldNum" sz="quarter" idx="12"/>
          </p:nvPr>
        </p:nvSpPr>
        <p:spPr/>
        <p:txBody>
          <a:bodyPr/>
          <a:lstStyle>
            <a:lvl1pPr>
              <a:defRPr/>
            </a:lvl1pPr>
          </a:lstStyle>
          <a:p>
            <a:fld id="{500B4FE6-DDF4-457E-8858-50676E11F67C}" type="slidenum">
              <a:rPr lang="fi-FI" smtClean="0"/>
              <a:pPr/>
              <a:t>‹#›</a:t>
            </a:fld>
            <a:endParaRPr lang="fi-FI" dirty="0"/>
          </a:p>
        </p:txBody>
      </p:sp>
    </p:spTree>
  </p:cSld>
  <p:clrMapOvr>
    <a:masterClrMapping/>
  </p:clrMapOvr>
  <p:transition advTm="5000"/>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Otsikko, teksti ja sisältö">
    <p:spTree>
      <p:nvGrpSpPr>
        <p:cNvPr id="1" name=""/>
        <p:cNvGrpSpPr/>
        <p:nvPr/>
      </p:nvGrpSpPr>
      <p:grpSpPr>
        <a:xfrm>
          <a:off x="0" y="0"/>
          <a:ext cx="0" cy="0"/>
          <a:chOff x="0" y="0"/>
          <a:chExt cx="0" cy="0"/>
        </a:xfrm>
      </p:grpSpPr>
      <p:sp>
        <p:nvSpPr>
          <p:cNvPr id="2" name="Otsikko 1"/>
          <p:cNvSpPr>
            <a:spLocks noGrp="1"/>
          </p:cNvSpPr>
          <p:nvPr>
            <p:ph type="title"/>
          </p:nvPr>
        </p:nvSpPr>
        <p:spPr>
          <a:xfrm>
            <a:off x="457200" y="838200"/>
            <a:ext cx="8229600" cy="1143000"/>
          </a:xfrm>
        </p:spPr>
        <p:txBody>
          <a:bodyPr/>
          <a:lstStyle/>
          <a:p>
            <a:r>
              <a:rPr lang="fi-FI" smtClean="0"/>
              <a:t>Muokkaa perustyyl. napsautt.</a:t>
            </a:r>
            <a:endParaRPr lang="fi-FI" dirty="0"/>
          </a:p>
        </p:txBody>
      </p:sp>
      <p:sp>
        <p:nvSpPr>
          <p:cNvPr id="3" name="Tekstin paikkamerkki 2"/>
          <p:cNvSpPr>
            <a:spLocks noGrp="1"/>
          </p:cNvSpPr>
          <p:nvPr>
            <p:ph type="body" sz="half" idx="1"/>
          </p:nvPr>
        </p:nvSpPr>
        <p:spPr>
          <a:xfrm>
            <a:off x="457200" y="1981200"/>
            <a:ext cx="4038600" cy="4144963"/>
          </a:xfrm>
        </p:spPr>
        <p:txBody>
          <a:bodyPr/>
          <a:lstStyle/>
          <a:p>
            <a:pPr lvl="0"/>
            <a:r>
              <a:rPr lang="fi-FI" smtClean="0"/>
              <a:t>Muokkaa tekstin perustyylejä napsauttamalla</a:t>
            </a:r>
          </a:p>
          <a:p>
            <a:pPr lvl="1"/>
            <a:r>
              <a:rPr lang="fi-FI" smtClean="0"/>
              <a:t>toinen taso</a:t>
            </a:r>
          </a:p>
          <a:p>
            <a:pPr lvl="2"/>
            <a:r>
              <a:rPr lang="fi-FI" smtClean="0"/>
              <a:t>kolmas taso</a:t>
            </a:r>
          </a:p>
        </p:txBody>
      </p:sp>
      <p:sp>
        <p:nvSpPr>
          <p:cNvPr id="4" name="Sisällön paikkamerkki 3"/>
          <p:cNvSpPr>
            <a:spLocks noGrp="1"/>
          </p:cNvSpPr>
          <p:nvPr>
            <p:ph sz="half" idx="2"/>
          </p:nvPr>
        </p:nvSpPr>
        <p:spPr>
          <a:xfrm>
            <a:off x="4648200" y="1981200"/>
            <a:ext cx="4038600" cy="4144963"/>
          </a:xfrm>
        </p:spPr>
        <p:txBody>
          <a:bodyPr/>
          <a:lstStyle/>
          <a:p>
            <a:pPr lvl="0"/>
            <a:r>
              <a:rPr lang="fi-FI" smtClean="0"/>
              <a:t>Muokkaa tekstin perustyylejä napsauttamalla</a:t>
            </a:r>
          </a:p>
          <a:p>
            <a:pPr lvl="1"/>
            <a:r>
              <a:rPr lang="fi-FI" smtClean="0"/>
              <a:t>toinen taso</a:t>
            </a:r>
          </a:p>
          <a:p>
            <a:pPr lvl="2"/>
            <a:r>
              <a:rPr lang="fi-FI" smtClean="0"/>
              <a:t>kolmas taso</a:t>
            </a:r>
          </a:p>
        </p:txBody>
      </p:sp>
      <p:sp>
        <p:nvSpPr>
          <p:cNvPr id="5" name="Rectangle 5"/>
          <p:cNvSpPr>
            <a:spLocks noGrp="1" noChangeArrowheads="1"/>
          </p:cNvSpPr>
          <p:nvPr>
            <p:ph type="ftr" sz="quarter" idx="10"/>
          </p:nvPr>
        </p:nvSpPr>
        <p:spPr>
          <a:ln/>
        </p:spPr>
        <p:txBody>
          <a:bodyPr/>
          <a:lstStyle>
            <a:lvl1pPr>
              <a:defRPr/>
            </a:lvl1pPr>
          </a:lstStyle>
          <a:p>
            <a:r>
              <a:rPr lang="fi-FI" dirty="0" smtClean="0"/>
              <a:t>Kansalainen ja Eurooppa</a:t>
            </a:r>
            <a:endParaRPr lang="fi-FI" dirty="0"/>
          </a:p>
        </p:txBody>
      </p:sp>
      <p:sp>
        <p:nvSpPr>
          <p:cNvPr id="6" name="Rectangle 6"/>
          <p:cNvSpPr>
            <a:spLocks noGrp="1" noChangeArrowheads="1"/>
          </p:cNvSpPr>
          <p:nvPr>
            <p:ph type="sldNum" sz="quarter" idx="11"/>
          </p:nvPr>
        </p:nvSpPr>
        <p:spPr>
          <a:ln/>
        </p:spPr>
        <p:txBody>
          <a:bodyPr/>
          <a:lstStyle>
            <a:lvl1pPr>
              <a:defRPr/>
            </a:lvl1pPr>
          </a:lstStyle>
          <a:p>
            <a:fld id="{500B4FE6-DDF4-457E-8858-50676E11F67C}" type="slidenum">
              <a:rPr lang="fi-FI" smtClean="0"/>
              <a:pPr/>
              <a:t>‹#›</a:t>
            </a:fld>
            <a:endParaRPr lang="fi-FI" dirty="0"/>
          </a:p>
        </p:txBody>
      </p:sp>
    </p:spTree>
  </p:cSld>
  <p:clrMapOvr>
    <a:masterClrMapping/>
  </p:clrMapOvr>
  <p:transition advTm="500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dirty="0"/>
          </a:p>
        </p:txBody>
      </p:sp>
      <p:sp>
        <p:nvSpPr>
          <p:cNvPr id="3" name="Sisällön paikkamerkki 2"/>
          <p:cNvSpPr>
            <a:spLocks noGrp="1"/>
          </p:cNvSpPr>
          <p:nvPr>
            <p:ph idx="1"/>
          </p:nvPr>
        </p:nvSpPr>
        <p:spPr/>
        <p:txBody>
          <a:bodyPr/>
          <a:lstStyle>
            <a:lvl4pPr>
              <a:defRPr>
                <a:latin typeface="Calibri" pitchFamily="34" charset="0"/>
              </a:defRPr>
            </a:lvl4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p:txBody>
      </p:sp>
      <p:sp>
        <p:nvSpPr>
          <p:cNvPr id="4" name="Rectangle 5"/>
          <p:cNvSpPr>
            <a:spLocks noGrp="1" noChangeArrowheads="1"/>
          </p:cNvSpPr>
          <p:nvPr>
            <p:ph type="ftr" sz="quarter" idx="10"/>
          </p:nvPr>
        </p:nvSpPr>
        <p:spPr/>
        <p:txBody>
          <a:bodyPr/>
          <a:lstStyle>
            <a:lvl1pPr>
              <a:defRPr/>
            </a:lvl1pPr>
          </a:lstStyle>
          <a:p>
            <a:r>
              <a:rPr lang="fi-FI" dirty="0" smtClean="0"/>
              <a:t>Kansalainen ja Eurooppa</a:t>
            </a:r>
            <a:endParaRPr lang="fi-FI" dirty="0"/>
          </a:p>
        </p:txBody>
      </p:sp>
      <p:sp>
        <p:nvSpPr>
          <p:cNvPr id="5" name="Rectangle 6"/>
          <p:cNvSpPr>
            <a:spLocks noGrp="1" noChangeArrowheads="1"/>
          </p:cNvSpPr>
          <p:nvPr>
            <p:ph type="sldNum" sz="quarter" idx="11"/>
          </p:nvPr>
        </p:nvSpPr>
        <p:spPr/>
        <p:txBody>
          <a:bodyPr/>
          <a:lstStyle>
            <a:lvl1pPr>
              <a:defRPr/>
            </a:lvl1pPr>
          </a:lstStyle>
          <a:p>
            <a:fld id="{500B4FE6-DDF4-457E-8858-50676E11F67C}" type="slidenum">
              <a:rPr lang="fi-FI" smtClean="0"/>
              <a:pPr/>
              <a:t>‹#›</a:t>
            </a:fld>
            <a:endParaRPr lang="fi-FI"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Osan ylätunniste">
    <p:spTree>
      <p:nvGrpSpPr>
        <p:cNvPr id="1" name=""/>
        <p:cNvGrpSpPr/>
        <p:nvPr/>
      </p:nvGrpSpPr>
      <p:grpSpPr>
        <a:xfrm>
          <a:off x="0" y="0"/>
          <a:ext cx="0" cy="0"/>
          <a:chOff x="0" y="0"/>
          <a:chExt cx="0" cy="0"/>
        </a:xfrm>
      </p:grpSpPr>
      <p:sp>
        <p:nvSpPr>
          <p:cNvPr id="2" name="Otsikko 1"/>
          <p:cNvSpPr>
            <a:spLocks noGrp="1"/>
          </p:cNvSpPr>
          <p:nvPr>
            <p:ph type="title"/>
          </p:nvPr>
        </p:nvSpPr>
        <p:spPr>
          <a:xfrm>
            <a:off x="722313" y="4406900"/>
            <a:ext cx="7772400" cy="1362075"/>
          </a:xfrm>
        </p:spPr>
        <p:txBody>
          <a:bodyPr/>
          <a:lstStyle>
            <a:lvl1pPr algn="l">
              <a:defRPr sz="4000" b="1" cap="all"/>
            </a:lvl1pPr>
          </a:lstStyle>
          <a:p>
            <a:r>
              <a:rPr lang="fi-FI" smtClean="0"/>
              <a:t>Muokkaa perustyyl. napsautt.</a:t>
            </a:r>
            <a:endParaRPr lang="fi-FI" dirty="0"/>
          </a:p>
        </p:txBody>
      </p:sp>
      <p:sp>
        <p:nvSpPr>
          <p:cNvPr id="3" name="Tekstin paikkamerkki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i-FI" smtClean="0"/>
              <a:t>Muokkaa tekstin perustyylejä napsauttamalla</a:t>
            </a:r>
          </a:p>
        </p:txBody>
      </p:sp>
      <p:sp>
        <p:nvSpPr>
          <p:cNvPr id="4" name="Rectangle 5"/>
          <p:cNvSpPr>
            <a:spLocks noGrp="1" noChangeArrowheads="1"/>
          </p:cNvSpPr>
          <p:nvPr>
            <p:ph type="ftr" sz="quarter" idx="10"/>
          </p:nvPr>
        </p:nvSpPr>
        <p:spPr>
          <a:xfrm>
            <a:off x="685800" y="6477000"/>
            <a:ext cx="1676400" cy="476250"/>
          </a:xfrm>
        </p:spPr>
        <p:txBody>
          <a:bodyPr/>
          <a:lstStyle>
            <a:lvl1pPr>
              <a:defRPr/>
            </a:lvl1pPr>
          </a:lstStyle>
          <a:p>
            <a:r>
              <a:rPr lang="fi-FI" dirty="0" smtClean="0"/>
              <a:t>Kansalainen ja Eurooppa</a:t>
            </a:r>
            <a:endParaRPr lang="fi-FI" dirty="0"/>
          </a:p>
        </p:txBody>
      </p:sp>
      <p:sp>
        <p:nvSpPr>
          <p:cNvPr id="5" name="Rectangle 6"/>
          <p:cNvSpPr>
            <a:spLocks noGrp="1" noChangeArrowheads="1"/>
          </p:cNvSpPr>
          <p:nvPr>
            <p:ph type="sldNum" sz="quarter" idx="11"/>
          </p:nvPr>
        </p:nvSpPr>
        <p:spPr/>
        <p:txBody>
          <a:bodyPr/>
          <a:lstStyle>
            <a:lvl1pPr>
              <a:defRPr/>
            </a:lvl1pPr>
          </a:lstStyle>
          <a:p>
            <a:fld id="{500B4FE6-DDF4-457E-8858-50676E11F67C}" type="slidenum">
              <a:rPr lang="fi-FI" smtClean="0"/>
              <a:pPr/>
              <a:t>‹#›</a:t>
            </a:fld>
            <a:endParaRPr lang="fi-FI" dirty="0"/>
          </a:p>
        </p:txBody>
      </p:sp>
    </p:spTree>
  </p:cSld>
  <p:clrMapOvr>
    <a:masterClrMapping/>
  </p:clrMapOvr>
  <p:transition advTm="500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Sisällön paikkamerkk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Sisällön paikkamerkk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5" name="Rectangle 5"/>
          <p:cNvSpPr>
            <a:spLocks noGrp="1" noChangeArrowheads="1"/>
          </p:cNvSpPr>
          <p:nvPr>
            <p:ph type="ftr" sz="quarter" idx="10"/>
          </p:nvPr>
        </p:nvSpPr>
        <p:spPr>
          <a:ln/>
        </p:spPr>
        <p:txBody>
          <a:bodyPr/>
          <a:lstStyle>
            <a:lvl1pPr>
              <a:defRPr/>
            </a:lvl1pPr>
          </a:lstStyle>
          <a:p>
            <a:r>
              <a:rPr lang="fi-FI" dirty="0" smtClean="0"/>
              <a:t>Kansalainen ja Eurooppa</a:t>
            </a:r>
            <a:endParaRPr lang="fi-FI" dirty="0"/>
          </a:p>
        </p:txBody>
      </p:sp>
      <p:sp>
        <p:nvSpPr>
          <p:cNvPr id="6" name="Rectangle 6"/>
          <p:cNvSpPr>
            <a:spLocks noGrp="1" noChangeArrowheads="1"/>
          </p:cNvSpPr>
          <p:nvPr>
            <p:ph type="sldNum" sz="quarter" idx="11"/>
          </p:nvPr>
        </p:nvSpPr>
        <p:spPr>
          <a:ln/>
        </p:spPr>
        <p:txBody>
          <a:bodyPr/>
          <a:lstStyle>
            <a:lvl1pPr>
              <a:defRPr/>
            </a:lvl1pPr>
          </a:lstStyle>
          <a:p>
            <a:fld id="{500B4FE6-DDF4-457E-8858-50676E11F67C}" type="slidenum">
              <a:rPr lang="fi-FI" smtClean="0"/>
              <a:pPr/>
              <a:t>‹#›</a:t>
            </a:fld>
            <a:endParaRPr lang="fi-FI" dirty="0"/>
          </a:p>
        </p:txBody>
      </p:sp>
    </p:spTree>
  </p:cSld>
  <p:clrMapOvr>
    <a:masterClrMapping/>
  </p:clrMapOvr>
  <p:transition advTm="500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Vertailu">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lvl1pPr>
              <a:defRPr/>
            </a:lvl1pPr>
          </a:lstStyle>
          <a:p>
            <a:r>
              <a:rPr lang="fi-FI" smtClean="0"/>
              <a:t>Muokkaa perustyyl. napsautt.</a:t>
            </a:r>
            <a:endParaRPr lang="fi-FI"/>
          </a:p>
        </p:txBody>
      </p:sp>
      <p:sp>
        <p:nvSpPr>
          <p:cNvPr id="4" name="Sisällön paikkamerkki 3"/>
          <p:cNvSpPr>
            <a:spLocks noGrp="1"/>
          </p:cNvSpPr>
          <p:nvPr>
            <p:ph sz="half" idx="2"/>
          </p:nvPr>
        </p:nvSpPr>
        <p:spPr>
          <a:xfrm>
            <a:off x="457200" y="2865437"/>
            <a:ext cx="4040188" cy="3687763"/>
          </a:xfrm>
        </p:spPr>
        <p:txBody>
          <a:bodyPr/>
          <a:lstStyle>
            <a:lvl1pPr>
              <a:defRPr sz="2400" b="0" i="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smtClean="0"/>
              <a:t>Muokkaa tekstin perustyylejä napsauttamalla</a:t>
            </a:r>
          </a:p>
          <a:p>
            <a:pPr lvl="1"/>
            <a:r>
              <a:rPr lang="fi-FI" smtClean="0"/>
              <a:t>toinen taso</a:t>
            </a:r>
          </a:p>
          <a:p>
            <a:pPr lvl="2"/>
            <a:r>
              <a:rPr lang="fi-FI" smtClean="0"/>
              <a:t>kolmas taso</a:t>
            </a:r>
          </a:p>
        </p:txBody>
      </p:sp>
      <p:sp>
        <p:nvSpPr>
          <p:cNvPr id="5" name="Tekstin paikkamerkki 4"/>
          <p:cNvSpPr>
            <a:spLocks noGrp="1"/>
          </p:cNvSpPr>
          <p:nvPr>
            <p:ph type="body" sz="quarter" idx="3"/>
          </p:nvPr>
        </p:nvSpPr>
        <p:spPr>
          <a:xfrm>
            <a:off x="454025" y="2323570"/>
            <a:ext cx="4041775" cy="6096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Muokkaa tekstin perustyylejä napsauttamalla</a:t>
            </a:r>
          </a:p>
        </p:txBody>
      </p:sp>
      <p:sp>
        <p:nvSpPr>
          <p:cNvPr id="6" name="Sisällön paikkamerkki 5"/>
          <p:cNvSpPr>
            <a:spLocks noGrp="1"/>
          </p:cNvSpPr>
          <p:nvPr>
            <p:ph sz="quarter" idx="4"/>
          </p:nvPr>
        </p:nvSpPr>
        <p:spPr>
          <a:xfrm>
            <a:off x="4645025" y="2865437"/>
            <a:ext cx="4041775" cy="3687763"/>
          </a:xfrm>
        </p:spPr>
        <p:txBody>
          <a:bodyPr/>
          <a:lstStyle>
            <a:lvl1pPr>
              <a:defRPr sz="2400" b="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smtClean="0"/>
              <a:t>Muokkaa tekstin perustyylejä napsauttamalla</a:t>
            </a:r>
          </a:p>
          <a:p>
            <a:pPr lvl="1"/>
            <a:r>
              <a:rPr lang="fi-FI" smtClean="0"/>
              <a:t>toinen taso</a:t>
            </a:r>
          </a:p>
          <a:p>
            <a:pPr lvl="2"/>
            <a:r>
              <a:rPr lang="fi-FI" smtClean="0"/>
              <a:t>kolmas taso</a:t>
            </a:r>
          </a:p>
        </p:txBody>
      </p:sp>
      <p:sp>
        <p:nvSpPr>
          <p:cNvPr id="10" name="Tekstin paikkamerkki 4"/>
          <p:cNvSpPr>
            <a:spLocks noGrp="1"/>
          </p:cNvSpPr>
          <p:nvPr>
            <p:ph type="body" sz="quarter" idx="13"/>
          </p:nvPr>
        </p:nvSpPr>
        <p:spPr>
          <a:xfrm>
            <a:off x="4648200" y="2332038"/>
            <a:ext cx="4041775" cy="6096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Muokkaa tekstin perustyylejä napsauttamalla</a:t>
            </a:r>
          </a:p>
        </p:txBody>
      </p:sp>
      <p:sp>
        <p:nvSpPr>
          <p:cNvPr id="7" name="Rectangle 5"/>
          <p:cNvSpPr>
            <a:spLocks noGrp="1" noChangeArrowheads="1"/>
          </p:cNvSpPr>
          <p:nvPr>
            <p:ph type="ftr" sz="quarter" idx="14"/>
          </p:nvPr>
        </p:nvSpPr>
        <p:spPr>
          <a:ln/>
        </p:spPr>
        <p:txBody>
          <a:bodyPr/>
          <a:lstStyle>
            <a:lvl1pPr>
              <a:defRPr/>
            </a:lvl1pPr>
          </a:lstStyle>
          <a:p>
            <a:r>
              <a:rPr lang="fi-FI" dirty="0" smtClean="0"/>
              <a:t>Kansalainen ja Eurooppa</a:t>
            </a:r>
            <a:endParaRPr lang="fi-FI" dirty="0"/>
          </a:p>
        </p:txBody>
      </p:sp>
      <p:sp>
        <p:nvSpPr>
          <p:cNvPr id="8" name="Rectangle 6"/>
          <p:cNvSpPr>
            <a:spLocks noGrp="1" noChangeArrowheads="1"/>
          </p:cNvSpPr>
          <p:nvPr>
            <p:ph type="sldNum" sz="quarter" idx="15"/>
          </p:nvPr>
        </p:nvSpPr>
        <p:spPr>
          <a:ln/>
        </p:spPr>
        <p:txBody>
          <a:bodyPr/>
          <a:lstStyle>
            <a:lvl1pPr>
              <a:defRPr/>
            </a:lvl1pPr>
          </a:lstStyle>
          <a:p>
            <a:fld id="{500B4FE6-DDF4-457E-8858-50676E11F67C}" type="slidenum">
              <a:rPr lang="fi-FI" smtClean="0"/>
              <a:pPr/>
              <a:t>‹#›</a:t>
            </a:fld>
            <a:endParaRPr lang="fi-FI" dirty="0"/>
          </a:p>
        </p:txBody>
      </p:sp>
    </p:spTree>
  </p:cSld>
  <p:clrMapOvr>
    <a:masterClrMapping/>
  </p:clrMapOvr>
  <p:transition advTm="500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pic>
        <p:nvPicPr>
          <p:cNvPr id="3" name="Picture 7"/>
          <p:cNvPicPr>
            <a:picLocks noChangeAspect="1"/>
          </p:cNvPicPr>
          <p:nvPr/>
        </p:nvPicPr>
        <p:blipFill>
          <a:blip r:embed="rId2" cstate="print"/>
          <a:srcRect/>
          <a:stretch>
            <a:fillRect/>
          </a:stretch>
        </p:blipFill>
        <p:spPr bwMode="auto">
          <a:xfrm>
            <a:off x="3981450" y="1898650"/>
            <a:ext cx="1181100" cy="3060700"/>
          </a:xfrm>
          <a:prstGeom prst="rect">
            <a:avLst/>
          </a:prstGeom>
          <a:noFill/>
          <a:ln w="9525">
            <a:noFill/>
            <a:miter lim="800000"/>
            <a:headEnd/>
            <a:tailEnd/>
          </a:ln>
        </p:spPr>
      </p:pic>
      <p:sp>
        <p:nvSpPr>
          <p:cNvPr id="2" name="Otsikko 1"/>
          <p:cNvSpPr>
            <a:spLocks noGrp="1"/>
          </p:cNvSpPr>
          <p:nvPr>
            <p:ph type="title"/>
          </p:nvPr>
        </p:nvSpPr>
        <p:spPr/>
        <p:txBody>
          <a:bodyPr/>
          <a:lstStyle/>
          <a:p>
            <a:r>
              <a:rPr lang="fi-FI" smtClean="0"/>
              <a:t>Muokkaa perustyyl. napsautt.</a:t>
            </a:r>
            <a:endParaRPr lang="fi-FI"/>
          </a:p>
        </p:txBody>
      </p:sp>
      <p:sp>
        <p:nvSpPr>
          <p:cNvPr id="4" name="Rectangle 5"/>
          <p:cNvSpPr>
            <a:spLocks noGrp="1" noChangeArrowheads="1"/>
          </p:cNvSpPr>
          <p:nvPr>
            <p:ph type="ftr" sz="quarter" idx="10"/>
          </p:nvPr>
        </p:nvSpPr>
        <p:spPr/>
        <p:txBody>
          <a:bodyPr/>
          <a:lstStyle>
            <a:lvl1pPr>
              <a:defRPr/>
            </a:lvl1pPr>
          </a:lstStyle>
          <a:p>
            <a:r>
              <a:rPr lang="fi-FI" dirty="0" smtClean="0"/>
              <a:t>Kansalainen ja Eurooppa</a:t>
            </a:r>
            <a:endParaRPr lang="fi-FI" dirty="0"/>
          </a:p>
        </p:txBody>
      </p:sp>
      <p:sp>
        <p:nvSpPr>
          <p:cNvPr id="5" name="Rectangle 6"/>
          <p:cNvSpPr>
            <a:spLocks noGrp="1" noChangeArrowheads="1"/>
          </p:cNvSpPr>
          <p:nvPr>
            <p:ph type="sldNum" sz="quarter" idx="11"/>
          </p:nvPr>
        </p:nvSpPr>
        <p:spPr/>
        <p:txBody>
          <a:bodyPr/>
          <a:lstStyle>
            <a:lvl1pPr>
              <a:defRPr/>
            </a:lvl1pPr>
          </a:lstStyle>
          <a:p>
            <a:fld id="{500B4FE6-DDF4-457E-8858-50676E11F67C}" type="slidenum">
              <a:rPr lang="fi-FI" smtClean="0"/>
              <a:pPr/>
              <a:t>‹#›</a:t>
            </a:fld>
            <a:endParaRPr lang="fi-FI" dirty="0"/>
          </a:p>
        </p:txBody>
      </p:sp>
    </p:spTree>
  </p:cSld>
  <p:clrMapOvr>
    <a:masterClrMapping/>
  </p:clrMapOvr>
  <p:transition advTm="500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r>
              <a:rPr lang="fi-FI" dirty="0" smtClean="0"/>
              <a:t>Kansalainen ja Eurooppa</a:t>
            </a:r>
            <a:endParaRPr lang="fi-FI" dirty="0"/>
          </a:p>
        </p:txBody>
      </p:sp>
      <p:sp>
        <p:nvSpPr>
          <p:cNvPr id="3" name="Rectangle 6"/>
          <p:cNvSpPr>
            <a:spLocks noGrp="1" noChangeArrowheads="1"/>
          </p:cNvSpPr>
          <p:nvPr>
            <p:ph type="sldNum" sz="quarter" idx="11"/>
          </p:nvPr>
        </p:nvSpPr>
        <p:spPr>
          <a:ln/>
        </p:spPr>
        <p:txBody>
          <a:bodyPr/>
          <a:lstStyle>
            <a:lvl1pPr>
              <a:defRPr/>
            </a:lvl1pPr>
          </a:lstStyle>
          <a:p>
            <a:fld id="{500B4FE6-DDF4-457E-8858-50676E11F67C}" type="slidenum">
              <a:rPr lang="fi-FI" smtClean="0"/>
              <a:pPr/>
              <a:t>‹#›</a:t>
            </a:fld>
            <a:endParaRPr lang="fi-FI" dirty="0"/>
          </a:p>
        </p:txBody>
      </p:sp>
    </p:spTree>
  </p:cSld>
  <p:clrMapOvr>
    <a:masterClrMapping/>
  </p:clrMapOvr>
  <p:transition advTm="500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tsikollinen sisältö">
    <p:spTree>
      <p:nvGrpSpPr>
        <p:cNvPr id="1" name=""/>
        <p:cNvGrpSpPr/>
        <p:nvPr/>
      </p:nvGrpSpPr>
      <p:grpSpPr>
        <a:xfrm>
          <a:off x="0" y="0"/>
          <a:ext cx="0" cy="0"/>
          <a:chOff x="0" y="0"/>
          <a:chExt cx="0" cy="0"/>
        </a:xfrm>
      </p:grpSpPr>
      <p:sp>
        <p:nvSpPr>
          <p:cNvPr id="2" name="Otsikko 1"/>
          <p:cNvSpPr>
            <a:spLocks noGrp="1"/>
          </p:cNvSpPr>
          <p:nvPr>
            <p:ph type="title"/>
          </p:nvPr>
        </p:nvSpPr>
        <p:spPr>
          <a:xfrm>
            <a:off x="457200" y="1219200"/>
            <a:ext cx="3008313" cy="762000"/>
          </a:xfrm>
        </p:spPr>
        <p:txBody>
          <a:bodyPr anchor="b"/>
          <a:lstStyle>
            <a:lvl1pPr algn="l">
              <a:defRPr sz="2000" b="1"/>
            </a:lvl1pPr>
          </a:lstStyle>
          <a:p>
            <a:r>
              <a:rPr lang="fi-FI" smtClean="0"/>
              <a:t>Muokkaa perustyyl. napsautt.</a:t>
            </a:r>
            <a:endParaRPr lang="fi-FI" dirty="0"/>
          </a:p>
        </p:txBody>
      </p:sp>
      <p:sp>
        <p:nvSpPr>
          <p:cNvPr id="3" name="Sisällön paikkamerkki 2"/>
          <p:cNvSpPr>
            <a:spLocks noGrp="1"/>
          </p:cNvSpPr>
          <p:nvPr>
            <p:ph idx="1"/>
          </p:nvPr>
        </p:nvSpPr>
        <p:spPr>
          <a:xfrm>
            <a:off x="3657600" y="1143000"/>
            <a:ext cx="5111750" cy="4906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i-FI" smtClean="0"/>
              <a:t>Muokkaa tekstin perustyylejä napsauttamalla</a:t>
            </a:r>
          </a:p>
          <a:p>
            <a:pPr lvl="1"/>
            <a:r>
              <a:rPr lang="fi-FI" smtClean="0"/>
              <a:t>toinen taso</a:t>
            </a:r>
          </a:p>
          <a:p>
            <a:pPr lvl="2"/>
            <a:r>
              <a:rPr lang="fi-FI" smtClean="0"/>
              <a:t>kolmas taso</a:t>
            </a:r>
          </a:p>
        </p:txBody>
      </p:sp>
      <p:sp>
        <p:nvSpPr>
          <p:cNvPr id="4" name="Tekstin paikkamerkki 3"/>
          <p:cNvSpPr>
            <a:spLocks noGrp="1"/>
          </p:cNvSpPr>
          <p:nvPr>
            <p:ph type="body" sz="half" idx="2"/>
          </p:nvPr>
        </p:nvSpPr>
        <p:spPr>
          <a:xfrm>
            <a:off x="457200" y="2209800"/>
            <a:ext cx="3008313" cy="39163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Muokkaa tekstin perustyylejä napsauttamalla</a:t>
            </a:r>
          </a:p>
        </p:txBody>
      </p:sp>
      <p:sp>
        <p:nvSpPr>
          <p:cNvPr id="5" name="Rectangle 5"/>
          <p:cNvSpPr>
            <a:spLocks noGrp="1" noChangeArrowheads="1"/>
          </p:cNvSpPr>
          <p:nvPr>
            <p:ph type="ftr" sz="quarter" idx="10"/>
          </p:nvPr>
        </p:nvSpPr>
        <p:spPr>
          <a:ln/>
        </p:spPr>
        <p:txBody>
          <a:bodyPr/>
          <a:lstStyle>
            <a:lvl1pPr>
              <a:defRPr/>
            </a:lvl1pPr>
          </a:lstStyle>
          <a:p>
            <a:r>
              <a:rPr lang="fi-FI" dirty="0" smtClean="0"/>
              <a:t>Kansalainen ja Eurooppa</a:t>
            </a:r>
            <a:endParaRPr lang="fi-FI" dirty="0"/>
          </a:p>
        </p:txBody>
      </p:sp>
      <p:sp>
        <p:nvSpPr>
          <p:cNvPr id="6" name="Rectangle 6"/>
          <p:cNvSpPr>
            <a:spLocks noGrp="1" noChangeArrowheads="1"/>
          </p:cNvSpPr>
          <p:nvPr>
            <p:ph type="sldNum" sz="quarter" idx="11"/>
          </p:nvPr>
        </p:nvSpPr>
        <p:spPr>
          <a:ln/>
        </p:spPr>
        <p:txBody>
          <a:bodyPr/>
          <a:lstStyle>
            <a:lvl1pPr>
              <a:defRPr/>
            </a:lvl1pPr>
          </a:lstStyle>
          <a:p>
            <a:fld id="{500B4FE6-DDF4-457E-8858-50676E11F67C}" type="slidenum">
              <a:rPr lang="fi-FI" smtClean="0"/>
              <a:pPr/>
              <a:t>‹#›</a:t>
            </a:fld>
            <a:endParaRPr lang="fi-FI" dirty="0"/>
          </a:p>
        </p:txBody>
      </p:sp>
    </p:spTree>
  </p:cSld>
  <p:clrMapOvr>
    <a:masterClrMapping/>
  </p:clrMapOvr>
  <p:transition advTm="500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tsikollinen kuva">
    <p:spTree>
      <p:nvGrpSpPr>
        <p:cNvPr id="1" name=""/>
        <p:cNvGrpSpPr/>
        <p:nvPr/>
      </p:nvGrpSpPr>
      <p:grpSpPr>
        <a:xfrm>
          <a:off x="0" y="0"/>
          <a:ext cx="0" cy="0"/>
          <a:chOff x="0" y="0"/>
          <a:chExt cx="0" cy="0"/>
        </a:xfrm>
      </p:grpSpPr>
      <p:sp>
        <p:nvSpPr>
          <p:cNvPr id="2" name="Otsikko 1"/>
          <p:cNvSpPr>
            <a:spLocks noGrp="1"/>
          </p:cNvSpPr>
          <p:nvPr>
            <p:ph type="title"/>
          </p:nvPr>
        </p:nvSpPr>
        <p:spPr>
          <a:xfrm>
            <a:off x="1792288" y="4800600"/>
            <a:ext cx="5486400" cy="566738"/>
          </a:xfrm>
        </p:spPr>
        <p:txBody>
          <a:bodyPr anchor="b"/>
          <a:lstStyle>
            <a:lvl1pPr algn="l">
              <a:defRPr sz="2000" b="1"/>
            </a:lvl1pPr>
          </a:lstStyle>
          <a:p>
            <a:r>
              <a:rPr lang="fi-FI" smtClean="0"/>
              <a:t>Muokkaa perustyyl. napsautt.</a:t>
            </a:r>
            <a:endParaRPr lang="fi-FI"/>
          </a:p>
        </p:txBody>
      </p:sp>
      <p:sp>
        <p:nvSpPr>
          <p:cNvPr id="3" name="Kuvan paikkamerkki 2"/>
          <p:cNvSpPr>
            <a:spLocks noGrp="1"/>
          </p:cNvSpPr>
          <p:nvPr>
            <p:ph type="pic" idx="1"/>
          </p:nvPr>
        </p:nvSpPr>
        <p:spPr>
          <a:xfrm>
            <a:off x="1792288" y="1142999"/>
            <a:ext cx="5486400" cy="381000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i-FI" noProof="0" dirty="0" smtClean="0"/>
              <a:t>Lisää kuva napsauttamalla kuvaketta</a:t>
            </a:r>
          </a:p>
        </p:txBody>
      </p:sp>
      <p:sp>
        <p:nvSpPr>
          <p:cNvPr id="4" name="Tekstin paikkamerkki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Muokkaa tekstin perustyylejä napsauttamalla</a:t>
            </a:r>
          </a:p>
        </p:txBody>
      </p:sp>
      <p:sp>
        <p:nvSpPr>
          <p:cNvPr id="5" name="Rectangle 5"/>
          <p:cNvSpPr>
            <a:spLocks noGrp="1" noChangeArrowheads="1"/>
          </p:cNvSpPr>
          <p:nvPr>
            <p:ph type="ftr" sz="quarter" idx="10"/>
          </p:nvPr>
        </p:nvSpPr>
        <p:spPr>
          <a:ln/>
        </p:spPr>
        <p:txBody>
          <a:bodyPr/>
          <a:lstStyle>
            <a:lvl1pPr>
              <a:defRPr/>
            </a:lvl1pPr>
          </a:lstStyle>
          <a:p>
            <a:r>
              <a:rPr lang="fi-FI" dirty="0" smtClean="0"/>
              <a:t>Kansalainen ja Eurooppa</a:t>
            </a:r>
            <a:endParaRPr lang="fi-FI" dirty="0"/>
          </a:p>
        </p:txBody>
      </p:sp>
      <p:sp>
        <p:nvSpPr>
          <p:cNvPr id="6" name="Rectangle 6"/>
          <p:cNvSpPr>
            <a:spLocks noGrp="1" noChangeArrowheads="1"/>
          </p:cNvSpPr>
          <p:nvPr>
            <p:ph type="sldNum" sz="quarter" idx="11"/>
          </p:nvPr>
        </p:nvSpPr>
        <p:spPr>
          <a:ln/>
        </p:spPr>
        <p:txBody>
          <a:bodyPr/>
          <a:lstStyle>
            <a:lvl1pPr>
              <a:defRPr/>
            </a:lvl1pPr>
          </a:lstStyle>
          <a:p>
            <a:fld id="{500B4FE6-DDF4-457E-8858-50676E11F67C}" type="slidenum">
              <a:rPr lang="fi-FI" smtClean="0"/>
              <a:pPr/>
              <a:t>‹#›</a:t>
            </a:fld>
            <a:endParaRPr lang="fi-FI" dirty="0"/>
          </a:p>
        </p:txBody>
      </p:sp>
    </p:spTree>
  </p:cSld>
  <p:clrMapOvr>
    <a:masterClrMapping/>
  </p:clrMapOvr>
  <p:transition advTm="500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Kuva 4" descr="kans_ppt_eur_3.pdf"/>
          <p:cNvPicPr>
            <a:picLocks noChangeAspect="1"/>
          </p:cNvPicPr>
          <p:nvPr/>
        </p:nvPicPr>
        <p:blipFill>
          <a:blip r:embed="rId14" cstate="print"/>
          <a:srcRect/>
          <a:stretch>
            <a:fillRect/>
          </a:stretch>
        </p:blipFill>
        <p:spPr bwMode="auto">
          <a:xfrm>
            <a:off x="0" y="0"/>
            <a:ext cx="9144000" cy="6858000"/>
          </a:xfrm>
          <a:prstGeom prst="rect">
            <a:avLst/>
          </a:prstGeom>
          <a:noFill/>
          <a:ln w="9525">
            <a:noFill/>
            <a:miter lim="800000"/>
            <a:headEnd/>
            <a:tailEnd/>
          </a:ln>
        </p:spPr>
      </p:pic>
      <p:pic>
        <p:nvPicPr>
          <p:cNvPr id="1027" name="Kuva 9"/>
          <p:cNvPicPr>
            <a:picLocks noChangeAspect="1"/>
          </p:cNvPicPr>
          <p:nvPr/>
        </p:nvPicPr>
        <p:blipFill>
          <a:blip r:embed="rId15" cstate="print"/>
          <a:srcRect/>
          <a:stretch>
            <a:fillRect/>
          </a:stretch>
        </p:blipFill>
        <p:spPr bwMode="auto">
          <a:xfrm>
            <a:off x="228600" y="6407150"/>
            <a:ext cx="465138" cy="450850"/>
          </a:xfrm>
          <a:prstGeom prst="rect">
            <a:avLst/>
          </a:prstGeom>
          <a:noFill/>
          <a:ln w="9525">
            <a:noFill/>
            <a:miter lim="800000"/>
            <a:headEnd/>
            <a:tailEnd/>
          </a:ln>
        </p:spPr>
      </p:pic>
      <p:sp>
        <p:nvSpPr>
          <p:cNvPr id="1028" name="Rectangle 2"/>
          <p:cNvSpPr>
            <a:spLocks noGrp="1" noChangeArrowheads="1"/>
          </p:cNvSpPr>
          <p:nvPr>
            <p:ph type="title"/>
          </p:nvPr>
        </p:nvSpPr>
        <p:spPr bwMode="auto">
          <a:xfrm>
            <a:off x="457200" y="990600"/>
            <a:ext cx="8229600" cy="76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i-FI" smtClean="0"/>
              <a:t>Muokkaa perustyyl. napsautt.</a:t>
            </a:r>
          </a:p>
        </p:txBody>
      </p:sp>
      <p:sp>
        <p:nvSpPr>
          <p:cNvPr id="1029" name="Rectangle 3"/>
          <p:cNvSpPr>
            <a:spLocks noGrp="1" noChangeArrowheads="1"/>
          </p:cNvSpPr>
          <p:nvPr>
            <p:ph type="body" idx="1"/>
          </p:nvPr>
        </p:nvSpPr>
        <p:spPr bwMode="auto">
          <a:xfrm>
            <a:off x="457200" y="2332038"/>
            <a:ext cx="8229600" cy="42973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i-FI" smtClean="0"/>
              <a:t>Muokkaa tekstin perustyylejä napsauttamalla</a:t>
            </a:r>
          </a:p>
          <a:p>
            <a:pPr lvl="1"/>
            <a:r>
              <a:rPr lang="fi-FI" smtClean="0"/>
              <a:t>toinen taso</a:t>
            </a:r>
          </a:p>
          <a:p>
            <a:pPr lvl="2"/>
            <a:r>
              <a:rPr lang="fi-FI" smtClean="0"/>
              <a:t>kolmas taso</a:t>
            </a:r>
          </a:p>
        </p:txBody>
      </p:sp>
      <p:sp>
        <p:nvSpPr>
          <p:cNvPr id="2" name="Rectangle 5"/>
          <p:cNvSpPr>
            <a:spLocks noGrp="1" noChangeArrowheads="1"/>
          </p:cNvSpPr>
          <p:nvPr>
            <p:ph type="ftr" sz="quarter" idx="3"/>
          </p:nvPr>
        </p:nvSpPr>
        <p:spPr bwMode="auto">
          <a:xfrm>
            <a:off x="609600" y="6477000"/>
            <a:ext cx="16764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100">
                <a:solidFill>
                  <a:srgbClr val="800000"/>
                </a:solidFill>
                <a:latin typeface="Arial" pitchFamily="34" charset="0"/>
                <a:ea typeface="+mn-ea"/>
                <a:cs typeface="Arial" pitchFamily="34" charset="0"/>
              </a:defRPr>
            </a:lvl1pPr>
          </a:lstStyle>
          <a:p>
            <a:r>
              <a:rPr lang="fi-FI" dirty="0" smtClean="0"/>
              <a:t>Kansalainen ja Eurooppa</a:t>
            </a:r>
            <a:endParaRPr lang="fi-FI" dirty="0"/>
          </a:p>
        </p:txBody>
      </p:sp>
      <p:sp>
        <p:nvSpPr>
          <p:cNvPr id="1030" name="Rectangle 6"/>
          <p:cNvSpPr>
            <a:spLocks noGrp="1" noChangeArrowheads="1"/>
          </p:cNvSpPr>
          <p:nvPr>
            <p:ph type="sldNum" sz="quarter" idx="4"/>
          </p:nvPr>
        </p:nvSpPr>
        <p:spPr bwMode="auto">
          <a:xfrm>
            <a:off x="228600" y="6477000"/>
            <a:ext cx="423863"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100">
                <a:solidFill>
                  <a:srgbClr val="800000"/>
                </a:solidFill>
                <a:latin typeface="Arial" charset="0"/>
                <a:cs typeface="Arial" charset="0"/>
              </a:defRPr>
            </a:lvl1pPr>
          </a:lstStyle>
          <a:p>
            <a:fld id="{500B4FE6-DDF4-457E-8858-50676E11F67C}" type="slidenum">
              <a:rPr lang="fi-FI" smtClean="0"/>
              <a:pPr/>
              <a:t>‹#›</a:t>
            </a:fld>
            <a:endParaRPr lang="fi-FI" dirty="0"/>
          </a:p>
        </p:txBody>
      </p:sp>
      <p:pic>
        <p:nvPicPr>
          <p:cNvPr id="1032" name="Picture 7"/>
          <p:cNvPicPr>
            <a:picLocks noChangeAspect="1"/>
          </p:cNvPicPr>
          <p:nvPr/>
        </p:nvPicPr>
        <p:blipFill>
          <a:blip r:embed="rId16" cstate="print"/>
          <a:srcRect/>
          <a:stretch>
            <a:fillRect/>
          </a:stretch>
        </p:blipFill>
        <p:spPr bwMode="auto">
          <a:xfrm rot="-5801678">
            <a:off x="1609725" y="-882650"/>
            <a:ext cx="1181100" cy="30607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ransition advTm="5000"/>
  <p:timing>
    <p:tnLst>
      <p:par>
        <p:cTn id="1" dur="indefinite" restart="never" nodeType="tmRoot"/>
      </p:par>
    </p:tnLst>
  </p:timing>
  <p:hf hdr="0" dt="0"/>
  <p:txStyles>
    <p:titleStyle>
      <a:lvl1pPr algn="l" rtl="0" eaLnBrk="1" fontAlgn="base" hangingPunct="1">
        <a:spcBef>
          <a:spcPct val="0"/>
        </a:spcBef>
        <a:spcAft>
          <a:spcPct val="0"/>
        </a:spcAft>
        <a:defRPr sz="3800" b="1">
          <a:solidFill>
            <a:srgbClr val="800000"/>
          </a:solidFill>
          <a:latin typeface="Arial"/>
          <a:ea typeface="Arial" pitchFamily="-108" charset="0"/>
          <a:cs typeface="Arial"/>
        </a:defRPr>
      </a:lvl1pPr>
      <a:lvl2pPr algn="l" rtl="0" eaLnBrk="1" fontAlgn="base" hangingPunct="1">
        <a:spcBef>
          <a:spcPct val="0"/>
        </a:spcBef>
        <a:spcAft>
          <a:spcPct val="0"/>
        </a:spcAft>
        <a:defRPr sz="3800" b="1">
          <a:solidFill>
            <a:srgbClr val="800000"/>
          </a:solidFill>
          <a:latin typeface="Arial" charset="0"/>
          <a:ea typeface="Arial" pitchFamily="-108" charset="0"/>
          <a:cs typeface="Arial" charset="0"/>
        </a:defRPr>
      </a:lvl2pPr>
      <a:lvl3pPr algn="l" rtl="0" eaLnBrk="1" fontAlgn="base" hangingPunct="1">
        <a:spcBef>
          <a:spcPct val="0"/>
        </a:spcBef>
        <a:spcAft>
          <a:spcPct val="0"/>
        </a:spcAft>
        <a:defRPr sz="3800" b="1">
          <a:solidFill>
            <a:srgbClr val="800000"/>
          </a:solidFill>
          <a:latin typeface="Arial" charset="0"/>
          <a:ea typeface="Arial" pitchFamily="-108" charset="0"/>
          <a:cs typeface="Arial" charset="0"/>
        </a:defRPr>
      </a:lvl3pPr>
      <a:lvl4pPr algn="l" rtl="0" eaLnBrk="1" fontAlgn="base" hangingPunct="1">
        <a:spcBef>
          <a:spcPct val="0"/>
        </a:spcBef>
        <a:spcAft>
          <a:spcPct val="0"/>
        </a:spcAft>
        <a:defRPr sz="3800" b="1">
          <a:solidFill>
            <a:srgbClr val="800000"/>
          </a:solidFill>
          <a:latin typeface="Arial" charset="0"/>
          <a:ea typeface="Arial" pitchFamily="-108" charset="0"/>
          <a:cs typeface="Arial" charset="0"/>
        </a:defRPr>
      </a:lvl4pPr>
      <a:lvl5pPr algn="l" rtl="0" eaLnBrk="1" fontAlgn="base" hangingPunct="1">
        <a:spcBef>
          <a:spcPct val="0"/>
        </a:spcBef>
        <a:spcAft>
          <a:spcPct val="0"/>
        </a:spcAft>
        <a:defRPr sz="3800" b="1">
          <a:solidFill>
            <a:srgbClr val="800000"/>
          </a:solidFill>
          <a:latin typeface="Arial" charset="0"/>
          <a:ea typeface="Arial" pitchFamily="-108" charset="0"/>
          <a:cs typeface="Arial" charset="0"/>
        </a:defRPr>
      </a:lvl5pPr>
      <a:lvl6pPr marL="457200" algn="ctr" rtl="0" eaLnBrk="1" fontAlgn="base" hangingPunct="1">
        <a:spcBef>
          <a:spcPct val="0"/>
        </a:spcBef>
        <a:spcAft>
          <a:spcPct val="0"/>
        </a:spcAft>
        <a:defRPr sz="4400">
          <a:solidFill>
            <a:schemeClr val="tx2"/>
          </a:solidFill>
          <a:latin typeface="Arial" pitchFamily="34" charset="0"/>
          <a:cs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cs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cs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eaLnBrk="1" fontAlgn="base" hangingPunct="1">
        <a:spcBef>
          <a:spcPct val="20000"/>
        </a:spcBef>
        <a:spcAft>
          <a:spcPct val="0"/>
        </a:spcAft>
        <a:buSzPct val="65000"/>
        <a:buBlip>
          <a:blip r:embed="rId17"/>
        </a:buBlip>
        <a:defRPr sz="2800">
          <a:solidFill>
            <a:schemeClr val="tx1"/>
          </a:solidFill>
          <a:latin typeface="Arial"/>
          <a:ea typeface="Arial" pitchFamily="-108" charset="0"/>
          <a:cs typeface="Arial"/>
        </a:defRPr>
      </a:lvl1pPr>
      <a:lvl2pPr marL="742950" indent="-285750" algn="l" rtl="0" eaLnBrk="1" fontAlgn="base" hangingPunct="1">
        <a:spcBef>
          <a:spcPct val="20000"/>
        </a:spcBef>
        <a:spcAft>
          <a:spcPct val="0"/>
        </a:spcAft>
        <a:buClr>
          <a:srgbClr val="800000"/>
        </a:buClr>
        <a:buFont typeface="Arial" pitchFamily="34" charset="0"/>
        <a:buChar char="•"/>
        <a:defRPr sz="2600">
          <a:solidFill>
            <a:schemeClr val="tx1"/>
          </a:solidFill>
          <a:latin typeface="Arial"/>
          <a:ea typeface="Arial" pitchFamily="-108" charset="0"/>
          <a:cs typeface="Arial"/>
        </a:defRPr>
      </a:lvl2pPr>
      <a:lvl3pPr marL="1143000" indent="-228600" algn="l" rtl="0" eaLnBrk="1" fontAlgn="base" hangingPunct="1">
        <a:spcBef>
          <a:spcPct val="20000"/>
        </a:spcBef>
        <a:spcAft>
          <a:spcPct val="0"/>
        </a:spcAft>
        <a:buFont typeface="Lucida Grande" pitchFamily="18" charset="0"/>
        <a:buChar char="–"/>
        <a:defRPr sz="2000">
          <a:solidFill>
            <a:schemeClr val="tx1"/>
          </a:solidFill>
          <a:latin typeface="Arial"/>
          <a:ea typeface="Arial" pitchFamily="-108" charset="0"/>
          <a:cs typeface="Arial"/>
        </a:defRPr>
      </a:lvl3pPr>
      <a:lvl4pPr marL="1600200" indent="-228600" algn="l" rtl="0" eaLnBrk="1" fontAlgn="base" hangingPunct="1">
        <a:spcBef>
          <a:spcPct val="20000"/>
        </a:spcBef>
        <a:spcAft>
          <a:spcPct val="0"/>
        </a:spcAft>
        <a:buChar char="–"/>
        <a:defRPr sz="2000">
          <a:solidFill>
            <a:schemeClr val="tx1"/>
          </a:solidFill>
          <a:latin typeface="+mn-lt"/>
          <a:ea typeface="Arial" pitchFamily="-108" charset="0"/>
          <a:cs typeface="+mn-cs"/>
        </a:defRPr>
      </a:lvl4pPr>
      <a:lvl5pPr marL="2057400" indent="-228600" algn="l" rtl="0" eaLnBrk="1" fontAlgn="base" hangingPunct="1">
        <a:spcBef>
          <a:spcPct val="20000"/>
        </a:spcBef>
        <a:spcAft>
          <a:spcPct val="0"/>
        </a:spcAft>
        <a:buChar char="»"/>
        <a:defRPr sz="2000">
          <a:solidFill>
            <a:schemeClr val="tx1"/>
          </a:solidFill>
          <a:latin typeface="+mn-lt"/>
          <a:ea typeface="Arial" pitchFamily="-108" charset="0"/>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tsikko 4"/>
          <p:cNvSpPr>
            <a:spLocks noGrp="1"/>
          </p:cNvSpPr>
          <p:nvPr>
            <p:ph type="title"/>
          </p:nvPr>
        </p:nvSpPr>
        <p:spPr>
          <a:xfrm>
            <a:off x="457200" y="1484784"/>
            <a:ext cx="8147248" cy="1728192"/>
          </a:xfrm>
        </p:spPr>
        <p:txBody>
          <a:bodyPr/>
          <a:lstStyle/>
          <a:p>
            <a:r>
              <a:rPr lang="fi-FI" dirty="0" smtClean="0">
                <a:latin typeface="Calibri" pitchFamily="34" charset="0"/>
                <a:cs typeface="Calibri" pitchFamily="34" charset="0"/>
              </a:rPr>
              <a:t>III Miten Euroopan unioni toimii?</a:t>
            </a:r>
            <a:br>
              <a:rPr lang="fi-FI" dirty="0" smtClean="0">
                <a:latin typeface="Calibri" pitchFamily="34" charset="0"/>
                <a:cs typeface="Calibri" pitchFamily="34" charset="0"/>
              </a:rPr>
            </a:br>
            <a:r>
              <a:rPr lang="fi-FI" dirty="0" smtClean="0">
                <a:latin typeface="Calibri" pitchFamily="34" charset="0"/>
                <a:cs typeface="Calibri" pitchFamily="34" charset="0"/>
              </a:rPr>
              <a:t>Oppikirjan tehtävien vastaukset</a:t>
            </a:r>
            <a:endParaRPr lang="fi-FI" dirty="0">
              <a:latin typeface="Calibri" pitchFamily="34" charset="0"/>
              <a:cs typeface="Calibri" pitchFamily="34" charset="0"/>
            </a:endParaRPr>
          </a:p>
        </p:txBody>
      </p:sp>
      <p:sp>
        <p:nvSpPr>
          <p:cNvPr id="6" name="Sisällön paikkamerkki 5"/>
          <p:cNvSpPr>
            <a:spLocks noGrp="1"/>
          </p:cNvSpPr>
          <p:nvPr>
            <p:ph idx="1"/>
          </p:nvPr>
        </p:nvSpPr>
        <p:spPr>
          <a:xfrm>
            <a:off x="1259632" y="3501008"/>
            <a:ext cx="7427168" cy="3128392"/>
          </a:xfrm>
        </p:spPr>
        <p:txBody>
          <a:bodyPr/>
          <a:lstStyle/>
          <a:p>
            <a:pPr>
              <a:buNone/>
            </a:pPr>
            <a:r>
              <a:rPr lang="fi-FI" dirty="0" smtClean="0">
                <a:latin typeface="Calibri" pitchFamily="34" charset="0"/>
                <a:cs typeface="Calibri" pitchFamily="34" charset="0"/>
              </a:rPr>
              <a:t>7. </a:t>
            </a:r>
            <a:r>
              <a:rPr lang="fi-FI" dirty="0" smtClean="0">
                <a:latin typeface="Calibri" pitchFamily="34" charset="0"/>
                <a:cs typeface="Calibri" pitchFamily="34" charset="0"/>
              </a:rPr>
              <a:t>Kuka päättää, mistä ja miten?</a:t>
            </a:r>
          </a:p>
          <a:p>
            <a:pPr>
              <a:buNone/>
            </a:pPr>
            <a:r>
              <a:rPr lang="fi-FI" dirty="0" smtClean="0">
                <a:latin typeface="Calibri" pitchFamily="34" charset="0"/>
                <a:cs typeface="Calibri" pitchFamily="34" charset="0"/>
              </a:rPr>
              <a:t>8. </a:t>
            </a:r>
            <a:r>
              <a:rPr lang="fi-FI" dirty="0" smtClean="0">
                <a:latin typeface="Calibri" pitchFamily="34" charset="0"/>
                <a:cs typeface="Calibri" pitchFamily="34" charset="0"/>
              </a:rPr>
              <a:t>Suomi Euroopan unionissa</a:t>
            </a:r>
          </a:p>
          <a:p>
            <a:pPr>
              <a:buNone/>
            </a:pPr>
            <a:r>
              <a:rPr lang="fi-FI" dirty="0" smtClean="0">
                <a:latin typeface="Calibri" pitchFamily="34" charset="0"/>
                <a:cs typeface="Calibri" pitchFamily="34" charset="0"/>
              </a:rPr>
              <a:t>Kertaus</a:t>
            </a:r>
            <a:endParaRPr lang="fi-FI" dirty="0">
              <a:latin typeface="Calibri" pitchFamily="34" charset="0"/>
              <a:cs typeface="Calibri" pitchFamily="34" charset="0"/>
            </a:endParaRPr>
          </a:p>
        </p:txBody>
      </p:sp>
      <p:sp>
        <p:nvSpPr>
          <p:cNvPr id="7" name="Dian numeron paikkamerkki 6"/>
          <p:cNvSpPr>
            <a:spLocks noGrp="1"/>
          </p:cNvSpPr>
          <p:nvPr>
            <p:ph type="sldNum" sz="quarter" idx="11"/>
          </p:nvPr>
        </p:nvSpPr>
        <p:spPr/>
        <p:txBody>
          <a:bodyPr/>
          <a:lstStyle/>
          <a:p>
            <a:fld id="{500B4FE6-DDF4-457E-8858-50676E11F67C}" type="slidenum">
              <a:rPr lang="fi-FI" smtClean="0"/>
              <a:pPr/>
              <a:t>1</a:t>
            </a:fld>
            <a:endParaRPr lang="fi-FI" dirty="0"/>
          </a:p>
        </p:txBody>
      </p:sp>
      <p:sp>
        <p:nvSpPr>
          <p:cNvPr id="8" name="Alatunnisteen paikkamerkki 7"/>
          <p:cNvSpPr>
            <a:spLocks noGrp="1"/>
          </p:cNvSpPr>
          <p:nvPr>
            <p:ph type="ftr" sz="quarter" idx="10"/>
          </p:nvPr>
        </p:nvSpPr>
        <p:spPr/>
        <p:txBody>
          <a:bodyPr/>
          <a:lstStyle/>
          <a:p>
            <a:r>
              <a:rPr lang="fi-FI" dirty="0" smtClean="0"/>
              <a:t>Kansalainen ja Eurooppa</a:t>
            </a:r>
            <a:endParaRPr lang="fi-FI" dirty="0"/>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683568" y="1606953"/>
            <a:ext cx="7920880" cy="42473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tab pos="685800" algn="l"/>
              </a:tabLst>
            </a:pPr>
            <a:r>
              <a:rPr kumimoji="0" lang="fi-FI"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 Mikä rooli Suomessa on EU-asioita käsiteltäessä</a:t>
            </a:r>
            <a:endParaRPr kumimoji="0" lang="fi-FI"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85800" algn="l"/>
              </a:tabLst>
            </a:pPr>
            <a:r>
              <a:rPr kumimoji="0" lang="fi-FI"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 pääministerillä</a:t>
            </a:r>
            <a:endParaRPr kumimoji="0" lang="fi-FI"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85800" algn="l"/>
              </a:tabLst>
            </a:pPr>
            <a:r>
              <a:rPr kumimoji="0" lang="fi-FI"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b) valtioneuvostolla</a:t>
            </a:r>
            <a:endParaRPr kumimoji="0" lang="fi-FI"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85800" algn="l"/>
              </a:tabLst>
            </a:pPr>
            <a:r>
              <a:rPr kumimoji="0" lang="fi-FI"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c) tasavallan presidentillä</a:t>
            </a:r>
            <a:endParaRPr kumimoji="0" lang="fi-FI"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85800" algn="l"/>
              </a:tabLst>
            </a:pPr>
            <a:r>
              <a:rPr kumimoji="0" lang="fi-FI"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d) eduskunnan suurella valiokunnalla</a:t>
            </a:r>
            <a:endParaRPr kumimoji="0" lang="fi-FI"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85800" algn="l"/>
              </a:tabLst>
            </a:pPr>
            <a:r>
              <a:rPr kumimoji="0" lang="fi-FI"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e) eduskunnalla?</a:t>
            </a:r>
            <a:endParaRPr kumimoji="0" lang="fi-FI"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85800" algn="l"/>
              </a:tabLst>
            </a:pPr>
            <a:r>
              <a:rPr kumimoji="0" lang="fi-FI"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tab pos="685800" algn="l"/>
              </a:tabLst>
            </a:pPr>
            <a:r>
              <a:rPr kumimoji="0" lang="fi-FI"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Vastaukset:</a:t>
            </a:r>
            <a:endParaRPr lang="fi-FI" dirty="0">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85800" algn="l"/>
              </a:tabLst>
            </a:pPr>
            <a:r>
              <a:rPr kumimoji="0" lang="fi-FI"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 Pääministeri edustaa Suomea EU:n huippukokouksissa ja johtaa valtioneuvostoa, joka käsittelee unionia koskevia asioita.</a:t>
            </a:r>
            <a:endParaRPr kumimoji="0" lang="fi-FI"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85800" algn="l"/>
              </a:tabLst>
            </a:pPr>
            <a:endParaRPr lang="fi-FI" dirty="0">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85800" algn="l"/>
              </a:tabLst>
            </a:pPr>
            <a:r>
              <a:rPr kumimoji="0" lang="fi-FI"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b) Valtioneuvoston ministerit osallistuvat vuorollaan unionin neuvoston kokouksiin. </a:t>
            </a:r>
            <a:endParaRPr kumimoji="0" lang="fi-FI"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85800" algn="l"/>
              </a:tabLst>
            </a:pPr>
            <a:r>
              <a:rPr kumimoji="0" lang="fi-FI"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Valtioneuvoston hallitusohjelmassa linjataan Suomen EU-politiikkaa.</a:t>
            </a:r>
            <a:endParaRPr kumimoji="0" lang="fi-FI"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85800" algn="l"/>
              </a:tabLst>
            </a:pPr>
            <a:endParaRPr kumimoji="0" lang="fi-FI"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p:txBody>
      </p:sp>
      <p:sp>
        <p:nvSpPr>
          <p:cNvPr id="5" name="Dian numeron paikkamerkki 4"/>
          <p:cNvSpPr>
            <a:spLocks noGrp="1"/>
          </p:cNvSpPr>
          <p:nvPr>
            <p:ph type="sldNum" sz="quarter" idx="11"/>
          </p:nvPr>
        </p:nvSpPr>
        <p:spPr/>
        <p:txBody>
          <a:bodyPr/>
          <a:lstStyle/>
          <a:p>
            <a:fld id="{500B4FE6-DDF4-457E-8858-50676E11F67C}" type="slidenum">
              <a:rPr lang="fi-FI" smtClean="0"/>
              <a:pPr/>
              <a:t>10</a:t>
            </a:fld>
            <a:endParaRPr lang="fi-FI" dirty="0"/>
          </a:p>
        </p:txBody>
      </p:sp>
      <p:sp>
        <p:nvSpPr>
          <p:cNvPr id="6" name="Alatunnisteen paikkamerkki 5"/>
          <p:cNvSpPr>
            <a:spLocks noGrp="1"/>
          </p:cNvSpPr>
          <p:nvPr>
            <p:ph type="ftr" sz="quarter" idx="10"/>
          </p:nvPr>
        </p:nvSpPr>
        <p:spPr/>
        <p:txBody>
          <a:bodyPr/>
          <a:lstStyle/>
          <a:p>
            <a:r>
              <a:rPr lang="fi-FI" dirty="0" smtClean="0"/>
              <a:t>Kansalainen ja Eurooppa</a:t>
            </a:r>
            <a:endParaRPr lang="fi-FI" dirty="0"/>
          </a:p>
        </p:txBody>
      </p:sp>
      <p:pic>
        <p:nvPicPr>
          <p:cNvPr id="7" name="Kuva 6"/>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orakulmio 1"/>
          <p:cNvSpPr/>
          <p:nvPr/>
        </p:nvSpPr>
        <p:spPr>
          <a:xfrm>
            <a:off x="539552" y="1412776"/>
            <a:ext cx="7848872" cy="4247317"/>
          </a:xfrm>
          <a:prstGeom prst="rect">
            <a:avLst/>
          </a:prstGeom>
        </p:spPr>
        <p:txBody>
          <a:bodyPr wrap="square">
            <a:spAutoFit/>
          </a:bodyPr>
          <a:lstStyle/>
          <a:p>
            <a:pPr eaLnBrk="0" fontAlgn="base" hangingPunct="0">
              <a:spcBef>
                <a:spcPct val="0"/>
              </a:spcBef>
              <a:spcAft>
                <a:spcPct val="0"/>
              </a:spcAft>
              <a:tabLst>
                <a:tab pos="685800" algn="l"/>
              </a:tabLst>
            </a:pPr>
            <a:r>
              <a:rPr lang="fi-FI" dirty="0" smtClean="0">
                <a:latin typeface="Arial" pitchFamily="34" charset="0"/>
                <a:ea typeface="Times New Roman" pitchFamily="18" charset="0"/>
                <a:cs typeface="Arial" pitchFamily="34" charset="0"/>
              </a:rPr>
              <a:t>c) Tasavallan presidentti vahvistaa lait, mutta hänen toimenkuvaansa EU-asiat eivät kuulu, koska ne ovat unionin sisäpolitiikkaa. Suomen perustuslain epäselvyys on aiheuttanut keskustelun, kumpi edustaa Suomea EU:n kokouksissa, presidentti vai pääministeri. Hallitus on kuitenkin ottanut sen kannan, että tehtävä kuuluu pääministerille.</a:t>
            </a:r>
            <a:endParaRPr lang="fi-FI" dirty="0" smtClean="0">
              <a:latin typeface="Arial" pitchFamily="34" charset="0"/>
              <a:cs typeface="Arial" pitchFamily="34" charset="0"/>
            </a:endParaRPr>
          </a:p>
          <a:p>
            <a:pPr lvl="0" eaLnBrk="0" fontAlgn="base" hangingPunct="0">
              <a:spcBef>
                <a:spcPct val="0"/>
              </a:spcBef>
              <a:spcAft>
                <a:spcPct val="0"/>
              </a:spcAft>
              <a:tabLst>
                <a:tab pos="685800" algn="l"/>
              </a:tabLst>
            </a:pPr>
            <a:endParaRPr kumimoji="0" lang="fi-FI"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lvl="0" eaLnBrk="0" fontAlgn="base" hangingPunct="0">
              <a:spcBef>
                <a:spcPct val="0"/>
              </a:spcBef>
              <a:spcAft>
                <a:spcPct val="0"/>
              </a:spcAft>
              <a:tabLst>
                <a:tab pos="685800" algn="l"/>
              </a:tabLst>
            </a:pPr>
            <a:r>
              <a:rPr kumimoji="0" lang="fi-FI"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a:t>
            </a:r>
            <a:r>
              <a:rPr kumimoji="0" lang="fi-FI"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Eduskunnan suuri valiokunta käsittelee kaikki EU-asiat, jotka tulevat eduskunnan päätettäviksi. Valiokunta kutsuu ministereitä kuultavaksi ennen ministerineuvoston kokousta, jossa ministerin olisi esitettävä Suomen mielipide käsiteltävistä asioista. Ministerin on noudatettava eduskunnan kantaa.</a:t>
            </a:r>
          </a:p>
          <a:p>
            <a:pPr lvl="0" eaLnBrk="0" fontAlgn="base" hangingPunct="0">
              <a:spcBef>
                <a:spcPct val="0"/>
              </a:spcBef>
              <a:spcAft>
                <a:spcPct val="0"/>
              </a:spcAft>
              <a:tabLst>
                <a:tab pos="685800" algn="l"/>
              </a:tabLst>
            </a:pPr>
            <a:endParaRPr kumimoji="0" lang="fi-FI"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tabLst>
                <a:tab pos="685800" algn="l"/>
              </a:tabLst>
            </a:pPr>
            <a:r>
              <a:rPr kumimoji="0" lang="fi-FI"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 Eduskunta päättää Suomessa lakien säätämisestä yhdessä tasavallan presidentin kanssa, ja hallitus on EU-politiikastaan vastuussa eduskunnalle kuten muistakin toimistaan.</a:t>
            </a:r>
            <a:endParaRPr kumimoji="0" lang="fi-FI"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ian numeron paikkamerkki 2"/>
          <p:cNvSpPr>
            <a:spLocks noGrp="1"/>
          </p:cNvSpPr>
          <p:nvPr>
            <p:ph type="sldNum" sz="quarter" idx="11"/>
          </p:nvPr>
        </p:nvSpPr>
        <p:spPr/>
        <p:txBody>
          <a:bodyPr/>
          <a:lstStyle/>
          <a:p>
            <a:fld id="{500B4FE6-DDF4-457E-8858-50676E11F67C}" type="slidenum">
              <a:rPr lang="fi-FI" smtClean="0"/>
              <a:pPr/>
              <a:t>11</a:t>
            </a:fld>
            <a:endParaRPr lang="fi-FI" dirty="0"/>
          </a:p>
        </p:txBody>
      </p:sp>
      <p:sp>
        <p:nvSpPr>
          <p:cNvPr id="4" name="Alatunnisteen paikkamerkki 3"/>
          <p:cNvSpPr>
            <a:spLocks noGrp="1"/>
          </p:cNvSpPr>
          <p:nvPr>
            <p:ph type="ftr" sz="quarter" idx="10"/>
          </p:nvPr>
        </p:nvSpPr>
        <p:spPr/>
        <p:txBody>
          <a:bodyPr/>
          <a:lstStyle/>
          <a:p>
            <a:r>
              <a:rPr lang="fi-FI" dirty="0" smtClean="0"/>
              <a:t>Kansalainen ja Eurooppa</a:t>
            </a:r>
            <a:endParaRPr lang="fi-FI" dirty="0"/>
          </a:p>
        </p:txBody>
      </p:sp>
      <p:pic>
        <p:nvPicPr>
          <p:cNvPr id="5" name="Kuva 4"/>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noChangeArrowheads="1"/>
          </p:cNvSpPr>
          <p:nvPr/>
        </p:nvSpPr>
        <p:spPr bwMode="auto">
          <a:xfrm>
            <a:off x="467544" y="1416989"/>
            <a:ext cx="8136904" cy="31700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tab pos="457200" algn="l"/>
              </a:tabLst>
            </a:pPr>
            <a:r>
              <a:rPr kumimoji="0" lang="fi-FI"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3. Millaisen roolin Suomi on pyrkinyt ottamaan Euroopan unionin jäsenenä?</a:t>
            </a:r>
          </a:p>
          <a:p>
            <a:pPr marL="0" marR="0" lvl="0" indent="0" algn="l" defTabSz="914400" rtl="0" eaLnBrk="1" fontAlgn="base" latinLnBrk="0" hangingPunct="1">
              <a:lnSpc>
                <a:spcPct val="100000"/>
              </a:lnSpc>
              <a:spcBef>
                <a:spcPct val="0"/>
              </a:spcBef>
              <a:spcAft>
                <a:spcPct val="0"/>
              </a:spcAft>
              <a:buClrTx/>
              <a:buSzTx/>
              <a:tabLst>
                <a:tab pos="457200" algn="l"/>
              </a:tabLst>
            </a:pPr>
            <a:endParaRPr kumimoji="0" lang="fi-FI"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Suomi on pyrkinyt tekemään yhteistyötä muiden jäsenmaiden kanssa rauhan, taloudellisen ja poliittisen vakauden sekä hyvinvoinnin turvaamiseksi. Suomi on halunnut, että sen vaikea asema maataloustukea koskevissa asioissa otetaan huomioon. Suomi on halunnut säilyttää sotilaallisen liittoutumattomuutensa ja mahdollisuuden päättää omasta turvallisuuspolitiikastaan, vaikka tekeekin puolustusyhteistyötä muiden unionimaiden kanssa. </a:t>
            </a:r>
            <a:endParaRPr kumimoji="0" lang="fi-FI"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Dian numeron paikkamerkki 4"/>
          <p:cNvSpPr>
            <a:spLocks noGrp="1"/>
          </p:cNvSpPr>
          <p:nvPr>
            <p:ph type="sldNum" sz="quarter" idx="11"/>
          </p:nvPr>
        </p:nvSpPr>
        <p:spPr/>
        <p:txBody>
          <a:bodyPr/>
          <a:lstStyle/>
          <a:p>
            <a:fld id="{500B4FE6-DDF4-457E-8858-50676E11F67C}" type="slidenum">
              <a:rPr lang="fi-FI" smtClean="0"/>
              <a:pPr/>
              <a:t>12</a:t>
            </a:fld>
            <a:endParaRPr lang="fi-FI" dirty="0"/>
          </a:p>
        </p:txBody>
      </p:sp>
      <p:sp>
        <p:nvSpPr>
          <p:cNvPr id="6" name="Alatunnisteen paikkamerkki 5"/>
          <p:cNvSpPr>
            <a:spLocks noGrp="1"/>
          </p:cNvSpPr>
          <p:nvPr>
            <p:ph type="ftr" sz="quarter" idx="10"/>
          </p:nvPr>
        </p:nvSpPr>
        <p:spPr/>
        <p:txBody>
          <a:bodyPr/>
          <a:lstStyle/>
          <a:p>
            <a:r>
              <a:rPr lang="fi-FI" dirty="0" smtClean="0"/>
              <a:t>Kansalainen ja Eurooppa</a:t>
            </a:r>
            <a:endParaRPr lang="fi-FI" dirty="0"/>
          </a:p>
        </p:txBody>
      </p:sp>
      <p:pic>
        <p:nvPicPr>
          <p:cNvPr id="7" name="Kuva 6"/>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1"/>
          <p:cNvSpPr>
            <a:spLocks noChangeArrowheads="1"/>
          </p:cNvSpPr>
          <p:nvPr/>
        </p:nvSpPr>
        <p:spPr bwMode="auto">
          <a:xfrm>
            <a:off x="395536" y="1491796"/>
            <a:ext cx="8064896"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tab pos="457200" algn="l"/>
              </a:tabLst>
            </a:pP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4. Mitkä asiat ovat muodostaneet suurimmat ongelmat Suomen liittymisessä Euroopan unioniin?</a:t>
            </a:r>
          </a:p>
          <a:p>
            <a:pPr marL="0" marR="0" lvl="0" indent="0" algn="l" defTabSz="914400" rtl="0" eaLnBrk="1" fontAlgn="base" latinLnBrk="0" hangingPunct="1">
              <a:lnSpc>
                <a:spcPct val="100000"/>
              </a:lnSpc>
              <a:spcBef>
                <a:spcPct val="0"/>
              </a:spcBef>
              <a:spcAft>
                <a:spcPct val="0"/>
              </a:spcAft>
              <a:buClrTx/>
              <a:buSzTx/>
              <a:tabLst>
                <a:tab pos="457200" algn="l"/>
              </a:tabLst>
            </a:pP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fi-FI"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Pelko kotimaisen vaikutusvallan menettämisestä, unionin maatalouspolitiikka, maatalouden eritystukien säilyminen ja Suomen suhde Natoon ovat olleet suurimmat huolenaiheet.</a:t>
            </a: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ian numeron paikkamerkki 2"/>
          <p:cNvSpPr>
            <a:spLocks noGrp="1"/>
          </p:cNvSpPr>
          <p:nvPr>
            <p:ph type="sldNum" sz="quarter" idx="11"/>
          </p:nvPr>
        </p:nvSpPr>
        <p:spPr/>
        <p:txBody>
          <a:bodyPr/>
          <a:lstStyle/>
          <a:p>
            <a:fld id="{500B4FE6-DDF4-457E-8858-50676E11F67C}" type="slidenum">
              <a:rPr lang="fi-FI" smtClean="0"/>
              <a:pPr/>
              <a:t>13</a:t>
            </a:fld>
            <a:endParaRPr lang="fi-FI" dirty="0"/>
          </a:p>
        </p:txBody>
      </p:sp>
      <p:sp>
        <p:nvSpPr>
          <p:cNvPr id="4" name="Alatunnisteen paikkamerkki 3"/>
          <p:cNvSpPr>
            <a:spLocks noGrp="1"/>
          </p:cNvSpPr>
          <p:nvPr>
            <p:ph type="ftr" sz="quarter" idx="10"/>
          </p:nvPr>
        </p:nvSpPr>
        <p:spPr/>
        <p:txBody>
          <a:bodyPr/>
          <a:lstStyle/>
          <a:p>
            <a:r>
              <a:rPr lang="fi-FI" dirty="0" smtClean="0"/>
              <a:t>Kansalainen ja Eurooppa</a:t>
            </a:r>
            <a:endParaRPr lang="fi-FI" dirty="0"/>
          </a:p>
        </p:txBody>
      </p:sp>
      <p:pic>
        <p:nvPicPr>
          <p:cNvPr id="5" name="Kuva 4"/>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
          <p:cNvSpPr>
            <a:spLocks noChangeArrowheads="1"/>
          </p:cNvSpPr>
          <p:nvPr/>
        </p:nvSpPr>
        <p:spPr bwMode="auto">
          <a:xfrm>
            <a:off x="467544" y="1136666"/>
            <a:ext cx="8136904"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tab pos="457200" algn="l"/>
              </a:tabLst>
            </a:pPr>
            <a:endPar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tabLst>
                <a:tab pos="457200" algn="l"/>
              </a:tabLst>
            </a:pP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5. Suomalaisia ei pidetä Euroopassa erityisen unionimyönteisenä maana. Mistä tämä voi johtua?</a:t>
            </a:r>
          </a:p>
          <a:p>
            <a:pPr marL="0" marR="0" lvl="0" indent="0" algn="l" defTabSz="914400" rtl="0" eaLnBrk="1" fontAlgn="base" latinLnBrk="0" hangingPunct="1">
              <a:lnSpc>
                <a:spcPct val="100000"/>
              </a:lnSpc>
              <a:spcBef>
                <a:spcPct val="0"/>
              </a:spcBef>
              <a:spcAft>
                <a:spcPct val="0"/>
              </a:spcAft>
              <a:buClrTx/>
              <a:buSzTx/>
              <a:tabLst>
                <a:tab pos="457200" algn="l"/>
              </a:tabLst>
            </a:pP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fi-FI"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Opiskelijan oma mielipide. Esimerkkejä: Suomi ei ole yhtä kansainvälinen kuin unionin ydinalueet. Suomi on pieni maa, joka on joutunut taistelemaan asemastaan menneinä vuosikymmeninä. Riippuvuus unionista, oman vaikutusvallan väheneminen ja unionin tuomat kustannukset ovat arveluttaneet suomalaisia. </a:t>
            </a: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ian numeron paikkamerkki 2"/>
          <p:cNvSpPr>
            <a:spLocks noGrp="1"/>
          </p:cNvSpPr>
          <p:nvPr>
            <p:ph type="sldNum" sz="quarter" idx="11"/>
          </p:nvPr>
        </p:nvSpPr>
        <p:spPr/>
        <p:txBody>
          <a:bodyPr/>
          <a:lstStyle/>
          <a:p>
            <a:fld id="{500B4FE6-DDF4-457E-8858-50676E11F67C}" type="slidenum">
              <a:rPr lang="fi-FI" smtClean="0"/>
              <a:pPr/>
              <a:t>14</a:t>
            </a:fld>
            <a:endParaRPr lang="fi-FI" dirty="0"/>
          </a:p>
        </p:txBody>
      </p:sp>
      <p:sp>
        <p:nvSpPr>
          <p:cNvPr id="4" name="Alatunnisteen paikkamerkki 3"/>
          <p:cNvSpPr>
            <a:spLocks noGrp="1"/>
          </p:cNvSpPr>
          <p:nvPr>
            <p:ph type="ftr" sz="quarter" idx="10"/>
          </p:nvPr>
        </p:nvSpPr>
        <p:spPr/>
        <p:txBody>
          <a:bodyPr/>
          <a:lstStyle/>
          <a:p>
            <a:r>
              <a:rPr lang="fi-FI" dirty="0" smtClean="0"/>
              <a:t>Kansalainen ja Eurooppa</a:t>
            </a:r>
            <a:endParaRPr lang="fi-FI" dirty="0"/>
          </a:p>
        </p:txBody>
      </p:sp>
      <p:pic>
        <p:nvPicPr>
          <p:cNvPr id="5" name="Kuva 4"/>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1"/>
          <p:cNvSpPr>
            <a:spLocks noChangeArrowheads="1"/>
          </p:cNvSpPr>
          <p:nvPr/>
        </p:nvSpPr>
        <p:spPr bwMode="auto">
          <a:xfrm>
            <a:off x="539552" y="1429951"/>
            <a:ext cx="7776864" cy="25853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19100" algn="l"/>
              </a:tabLst>
            </a:pP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Kertaus s. 99</a:t>
            </a:r>
          </a:p>
          <a:p>
            <a:pPr marL="0" marR="0" lvl="0" indent="0" algn="l" defTabSz="914400" rtl="0" eaLnBrk="1" fontAlgn="base" latinLnBrk="0" hangingPunct="1">
              <a:lnSpc>
                <a:spcPct val="100000"/>
              </a:lnSpc>
              <a:spcBef>
                <a:spcPct val="0"/>
              </a:spcBef>
              <a:spcAft>
                <a:spcPct val="0"/>
              </a:spcAft>
              <a:buClrTx/>
              <a:buSzTx/>
              <a:buFontTx/>
              <a:buNone/>
              <a:tabLst>
                <a:tab pos="419100" algn="l"/>
              </a:tabLst>
            </a:pP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tab pos="419100" algn="l"/>
              </a:tabLst>
            </a:pP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 Sanotaan, että EU kärsii demokratiavajeesta. Mitä demokratiavajeella tarkoitetaan?</a:t>
            </a:r>
          </a:p>
          <a:p>
            <a:pPr marL="0" marR="0" lvl="0" indent="0" algn="l" defTabSz="914400" rtl="0" eaLnBrk="0" fontAlgn="base" latinLnBrk="0" hangingPunct="0">
              <a:lnSpc>
                <a:spcPct val="100000"/>
              </a:lnSpc>
              <a:spcBef>
                <a:spcPct val="0"/>
              </a:spcBef>
              <a:spcAft>
                <a:spcPct val="0"/>
              </a:spcAft>
              <a:buClrTx/>
              <a:buSzTx/>
              <a:buFontTx/>
              <a:buChar char="•"/>
              <a:tabLst>
                <a:tab pos="419100" algn="l"/>
              </a:tabLst>
            </a:pP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19100" algn="l"/>
              </a:tabLst>
            </a:pPr>
            <a:r>
              <a:rPr kumimoji="0" lang="fi-FI"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Unioni ei ole demokraattinen. </a:t>
            </a: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19100" algn="l"/>
              </a:tabLst>
            </a:pPr>
            <a:endParaRPr kumimoji="0" lang="fi-FI"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ian numeron paikkamerkki 2"/>
          <p:cNvSpPr>
            <a:spLocks noGrp="1"/>
          </p:cNvSpPr>
          <p:nvPr>
            <p:ph type="sldNum" sz="quarter" idx="11"/>
          </p:nvPr>
        </p:nvSpPr>
        <p:spPr/>
        <p:txBody>
          <a:bodyPr/>
          <a:lstStyle/>
          <a:p>
            <a:fld id="{500B4FE6-DDF4-457E-8858-50676E11F67C}" type="slidenum">
              <a:rPr lang="fi-FI" smtClean="0"/>
              <a:pPr/>
              <a:t>15</a:t>
            </a:fld>
            <a:endParaRPr lang="fi-FI" dirty="0"/>
          </a:p>
        </p:txBody>
      </p:sp>
      <p:sp>
        <p:nvSpPr>
          <p:cNvPr id="4" name="Alatunnisteen paikkamerkki 3"/>
          <p:cNvSpPr>
            <a:spLocks noGrp="1"/>
          </p:cNvSpPr>
          <p:nvPr>
            <p:ph type="ftr" sz="quarter" idx="10"/>
          </p:nvPr>
        </p:nvSpPr>
        <p:spPr/>
        <p:txBody>
          <a:bodyPr/>
          <a:lstStyle/>
          <a:p>
            <a:r>
              <a:rPr lang="fi-FI" dirty="0" smtClean="0"/>
              <a:t>Kansalainen ja Eurooppa</a:t>
            </a:r>
            <a:endParaRPr lang="fi-FI" dirty="0"/>
          </a:p>
        </p:txBody>
      </p:sp>
      <p:pic>
        <p:nvPicPr>
          <p:cNvPr id="5" name="Kuva 4"/>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
          <p:cNvSpPr>
            <a:spLocks noChangeArrowheads="1"/>
          </p:cNvSpPr>
          <p:nvPr/>
        </p:nvSpPr>
        <p:spPr bwMode="auto">
          <a:xfrm>
            <a:off x="539552" y="1057022"/>
            <a:ext cx="7704856" cy="467820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tab pos="419100" algn="l"/>
              </a:tabLst>
            </a:pPr>
            <a:r>
              <a:rPr kumimoji="0" lang="fi-FI"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 Vertaile unionin toimintatapoja suomalaiseen demokratiaan. Mitä yhteistä ja mitä eroa löydät?</a:t>
            </a:r>
          </a:p>
          <a:p>
            <a:pPr marL="0" marR="0" lvl="0" indent="0" algn="l" defTabSz="914400" rtl="0" eaLnBrk="1" fontAlgn="base" latinLnBrk="0" hangingPunct="1">
              <a:lnSpc>
                <a:spcPct val="100000"/>
              </a:lnSpc>
              <a:spcBef>
                <a:spcPct val="0"/>
              </a:spcBef>
              <a:spcAft>
                <a:spcPct val="0"/>
              </a:spcAft>
              <a:buClrTx/>
              <a:buSzTx/>
              <a:buFontTx/>
              <a:buChar char="•"/>
              <a:tabLst>
                <a:tab pos="419100" algn="l"/>
              </a:tabLst>
            </a:pPr>
            <a:endParaRPr lang="fi-FI" dirty="0">
              <a:latin typeface="Arial" pitchFamily="34" charset="0"/>
              <a:cs typeface="Arial" pitchFamily="34" charset="0"/>
            </a:endParaRPr>
          </a:p>
          <a:p>
            <a:pPr marL="0" marR="0" lvl="0" indent="0" algn="l" defTabSz="914400" rtl="0" eaLnBrk="1" fontAlgn="base" latinLnBrk="0" hangingPunct="1">
              <a:spcBef>
                <a:spcPct val="0"/>
              </a:spcBef>
              <a:spcAft>
                <a:spcPct val="0"/>
              </a:spcAft>
              <a:buClrTx/>
              <a:buSzTx/>
              <a:tabLst>
                <a:tab pos="419100" algn="l"/>
              </a:tabLst>
            </a:pPr>
            <a:endParaRPr kumimoji="0" lang="fi-FI"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spcBef>
                <a:spcPct val="0"/>
              </a:spcBef>
              <a:spcAft>
                <a:spcPct val="0"/>
              </a:spcAft>
              <a:buClrTx/>
              <a:buSzTx/>
              <a:buFontTx/>
              <a:buNone/>
              <a:tabLst>
                <a:tab pos="419100" algn="l"/>
              </a:tabLst>
            </a:pPr>
            <a:r>
              <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Demokraattiset arvot ovat molemmille ominaisia. Unionissa matka kansalaisesta päätöksentekijään on pitempi kuin Suomessa. Suomalaiset tuntevat paremmin päätöksentekijänsä kuin unionin päätöksentekijät. Suomessa hallitus on parlamentaarisessa vastuussa eduskunnalle. Unionissa päätöksenteko on byrokraattista ja Suomen tapaista selkeää parlamentaarista valvontaa ei ole olemassa. Unioni pyrkii aktiivisesti tavoittamaan kansalaiset tiedotustoiminnallaan, mutta kansalaiset kokevat unionin vieraaksi. Suomalaiset tuntevat oman eduskuntansa ja hallituksensa läheisemmäksi, koska niiden toiminnalla on suora yhteys kansalaisten arkeen.</a:t>
            </a:r>
            <a:endParaRPr kumimoji="0" lang="fi-FI"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ian numeron paikkamerkki 2"/>
          <p:cNvSpPr>
            <a:spLocks noGrp="1"/>
          </p:cNvSpPr>
          <p:nvPr>
            <p:ph type="sldNum" sz="quarter" idx="11"/>
          </p:nvPr>
        </p:nvSpPr>
        <p:spPr/>
        <p:txBody>
          <a:bodyPr/>
          <a:lstStyle/>
          <a:p>
            <a:fld id="{500B4FE6-DDF4-457E-8858-50676E11F67C}" type="slidenum">
              <a:rPr lang="fi-FI" smtClean="0"/>
              <a:pPr/>
              <a:t>16</a:t>
            </a:fld>
            <a:endParaRPr lang="fi-FI" dirty="0"/>
          </a:p>
        </p:txBody>
      </p:sp>
      <p:sp>
        <p:nvSpPr>
          <p:cNvPr id="4" name="Alatunnisteen paikkamerkki 3"/>
          <p:cNvSpPr>
            <a:spLocks noGrp="1"/>
          </p:cNvSpPr>
          <p:nvPr>
            <p:ph type="ftr" sz="quarter" idx="10"/>
          </p:nvPr>
        </p:nvSpPr>
        <p:spPr/>
        <p:txBody>
          <a:bodyPr/>
          <a:lstStyle/>
          <a:p>
            <a:r>
              <a:rPr lang="fi-FI" dirty="0" smtClean="0"/>
              <a:t>Kansalainen ja Eurooppa</a:t>
            </a:r>
            <a:endParaRPr lang="fi-FI" dirty="0"/>
          </a:p>
        </p:txBody>
      </p:sp>
      <p:pic>
        <p:nvPicPr>
          <p:cNvPr id="5" name="Kuva 4"/>
          <p:cNvPicPr>
            <a:picLocks noChangeAspect="1"/>
          </p:cNvPicPr>
          <p:nvPr/>
        </p:nvPicPr>
        <p:blipFill>
          <a:blip r:embed="rId2" cstate="print"/>
          <a:srcRect/>
          <a:stretch>
            <a:fillRect/>
          </a:stretch>
        </p:blipFill>
        <p:spPr bwMode="auto">
          <a:xfrm>
            <a:off x="7884368" y="188640"/>
            <a:ext cx="755650" cy="731838"/>
          </a:xfrm>
          <a:prstGeom prst="rect">
            <a:avLst/>
          </a:prstGeom>
          <a:noFill/>
          <a:ln w="9525">
            <a:noFill/>
            <a:miter lim="800000"/>
            <a:headEnd/>
            <a:tailEnd/>
          </a:ln>
        </p:spPr>
      </p:pic>
    </p:spTree>
  </p:cSld>
  <p:clrMapOvr>
    <a:masterClrMapping/>
  </p:clrMapOvr>
  <p:transition advTm="5000"/>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1"/>
          <p:cNvSpPr>
            <a:spLocks noChangeArrowheads="1"/>
          </p:cNvSpPr>
          <p:nvPr/>
        </p:nvSpPr>
        <p:spPr bwMode="auto">
          <a:xfrm>
            <a:off x="683568" y="1691271"/>
            <a:ext cx="7704856" cy="184665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tab pos="419100" algn="l"/>
              </a:tabLst>
            </a:pP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3. Arvioi havaintojesi pohjalta voiko unionia pitää demokratiana vai ei. Perustele kantasi. </a:t>
            </a:r>
          </a:p>
          <a:p>
            <a:pPr marL="0" marR="0" lvl="0" indent="0" algn="l" defTabSz="914400" rtl="0" eaLnBrk="1" fontAlgn="base" latinLnBrk="0" hangingPunct="1">
              <a:lnSpc>
                <a:spcPct val="100000"/>
              </a:lnSpc>
              <a:spcBef>
                <a:spcPct val="0"/>
              </a:spcBef>
              <a:spcAft>
                <a:spcPct val="0"/>
              </a:spcAft>
              <a:buClrTx/>
              <a:buSzTx/>
              <a:tabLst>
                <a:tab pos="419100" algn="l"/>
              </a:tabLst>
            </a:pP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19100" algn="l"/>
              </a:tabLst>
            </a:pPr>
            <a:r>
              <a:rPr kumimoji="0" lang="fi-FI"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Opiskelijan oma vastaus.</a:t>
            </a: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19100" algn="l"/>
              </a:tabLst>
            </a:pPr>
            <a:endParaRPr kumimoji="0" lang="fi-FI"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ian numeron paikkamerkki 2"/>
          <p:cNvSpPr>
            <a:spLocks noGrp="1"/>
          </p:cNvSpPr>
          <p:nvPr>
            <p:ph type="sldNum" sz="quarter" idx="11"/>
          </p:nvPr>
        </p:nvSpPr>
        <p:spPr/>
        <p:txBody>
          <a:bodyPr/>
          <a:lstStyle/>
          <a:p>
            <a:fld id="{500B4FE6-DDF4-457E-8858-50676E11F67C}" type="slidenum">
              <a:rPr lang="fi-FI" smtClean="0"/>
              <a:pPr/>
              <a:t>17</a:t>
            </a:fld>
            <a:endParaRPr lang="fi-FI" dirty="0"/>
          </a:p>
        </p:txBody>
      </p:sp>
      <p:sp>
        <p:nvSpPr>
          <p:cNvPr id="4" name="Alatunnisteen paikkamerkki 3"/>
          <p:cNvSpPr>
            <a:spLocks noGrp="1"/>
          </p:cNvSpPr>
          <p:nvPr>
            <p:ph type="ftr" sz="quarter" idx="10"/>
          </p:nvPr>
        </p:nvSpPr>
        <p:spPr/>
        <p:txBody>
          <a:bodyPr/>
          <a:lstStyle/>
          <a:p>
            <a:r>
              <a:rPr lang="fi-FI" dirty="0" smtClean="0"/>
              <a:t>Kansalainen ja Eurooppa</a:t>
            </a:r>
            <a:endParaRPr lang="fi-FI" dirty="0"/>
          </a:p>
        </p:txBody>
      </p:sp>
      <p:pic>
        <p:nvPicPr>
          <p:cNvPr id="5" name="Kuva 4"/>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1"/>
          <p:cNvSpPr>
            <a:spLocks noChangeArrowheads="1"/>
          </p:cNvSpPr>
          <p:nvPr/>
        </p:nvSpPr>
        <p:spPr bwMode="auto">
          <a:xfrm>
            <a:off x="683568" y="1383785"/>
            <a:ext cx="7776864"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tab pos="419100" algn="l"/>
              </a:tabLst>
            </a:pP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4. Väitetään, että EU:ssa valta keskittyy harvojen käsiin. Pohdi, millä taholla on merkittävin päätösvalta unionissa. Perustele kantasi.</a:t>
            </a:r>
          </a:p>
          <a:p>
            <a:pPr marL="0" marR="0" lvl="0" indent="0" algn="l" defTabSz="914400" rtl="0" eaLnBrk="1" fontAlgn="base" latinLnBrk="0" hangingPunct="1">
              <a:lnSpc>
                <a:spcPct val="100000"/>
              </a:lnSpc>
              <a:spcBef>
                <a:spcPct val="0"/>
              </a:spcBef>
              <a:spcAft>
                <a:spcPct val="0"/>
              </a:spcAft>
              <a:buClrTx/>
              <a:buSzTx/>
              <a:tabLst>
                <a:tab pos="419100" algn="l"/>
              </a:tabLst>
            </a:pP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19100" algn="l"/>
              </a:tabLst>
            </a:pPr>
            <a:r>
              <a:rPr kumimoji="0" lang="fi-FI"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Opiskelijan oma vastaus. Esimerkkejä vallankäyttäjistä: Unionin suurimmat jäsenvaltiot, Ranska ja Saksa, unionin komissaarit, suuret eurooppalaiset liikeyritykset.</a:t>
            </a: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ian numeron paikkamerkki 2"/>
          <p:cNvSpPr>
            <a:spLocks noGrp="1"/>
          </p:cNvSpPr>
          <p:nvPr>
            <p:ph type="sldNum" sz="quarter" idx="11"/>
          </p:nvPr>
        </p:nvSpPr>
        <p:spPr/>
        <p:txBody>
          <a:bodyPr/>
          <a:lstStyle/>
          <a:p>
            <a:fld id="{500B4FE6-DDF4-457E-8858-50676E11F67C}" type="slidenum">
              <a:rPr lang="fi-FI" smtClean="0"/>
              <a:pPr/>
              <a:t>18</a:t>
            </a:fld>
            <a:endParaRPr lang="fi-FI" dirty="0"/>
          </a:p>
        </p:txBody>
      </p:sp>
      <p:sp>
        <p:nvSpPr>
          <p:cNvPr id="4" name="Alatunnisteen paikkamerkki 3"/>
          <p:cNvSpPr>
            <a:spLocks noGrp="1"/>
          </p:cNvSpPr>
          <p:nvPr>
            <p:ph type="ftr" sz="quarter" idx="10"/>
          </p:nvPr>
        </p:nvSpPr>
        <p:spPr/>
        <p:txBody>
          <a:bodyPr/>
          <a:lstStyle/>
          <a:p>
            <a:r>
              <a:rPr lang="fi-FI" dirty="0" smtClean="0"/>
              <a:t>Kansalainen ja Eurooppa</a:t>
            </a:r>
            <a:endParaRPr lang="fi-FI" dirty="0"/>
          </a:p>
        </p:txBody>
      </p:sp>
      <p:pic>
        <p:nvPicPr>
          <p:cNvPr id="5" name="Kuva 4"/>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1"/>
          <p:cNvSpPr>
            <a:spLocks noChangeArrowheads="1"/>
          </p:cNvSpPr>
          <p:nvPr/>
        </p:nvSpPr>
        <p:spPr bwMode="auto">
          <a:xfrm>
            <a:off x="755576" y="1236698"/>
            <a:ext cx="7848872" cy="33239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tab pos="419100" algn="l"/>
              </a:tabLst>
            </a:pP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5. Miksi Suomi jätti jäsenhakemuksen Euroopan yhteisöille vasta vuonna 1992?</a:t>
            </a:r>
          </a:p>
          <a:p>
            <a:pPr marL="0" marR="0" lvl="0" indent="0" algn="l" defTabSz="914400" rtl="0" eaLnBrk="1" fontAlgn="base" latinLnBrk="0" hangingPunct="1">
              <a:lnSpc>
                <a:spcPct val="100000"/>
              </a:lnSpc>
              <a:spcBef>
                <a:spcPct val="0"/>
              </a:spcBef>
              <a:spcAft>
                <a:spcPct val="0"/>
              </a:spcAft>
              <a:buClrTx/>
              <a:buSzTx/>
              <a:tabLst>
                <a:tab pos="419100" algn="l"/>
              </a:tabLst>
            </a:pP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19100" algn="l"/>
              </a:tabLst>
            </a:pPr>
            <a:r>
              <a:rPr kumimoji="0" lang="fi-FI"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Saksan yhdistymisen ja Neuvostoliiton hajoamisen jälkeinen muutos oli nopea. Suomen toisen maailmansodan jälkeinen riippuvuus Neuvostoliitosta teki Suomesta varovaisen. Varovaisuus jatkui vielä senkin jälkeen, kun Neuvostoliitto oli lakannut olemasta.</a:t>
            </a: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19100" algn="l"/>
              </a:tabLst>
            </a:pPr>
            <a:endParaRPr kumimoji="0" lang="fi-FI"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ian numeron paikkamerkki 2"/>
          <p:cNvSpPr>
            <a:spLocks noGrp="1"/>
          </p:cNvSpPr>
          <p:nvPr>
            <p:ph type="sldNum" sz="quarter" idx="11"/>
          </p:nvPr>
        </p:nvSpPr>
        <p:spPr/>
        <p:txBody>
          <a:bodyPr/>
          <a:lstStyle/>
          <a:p>
            <a:fld id="{500B4FE6-DDF4-457E-8858-50676E11F67C}" type="slidenum">
              <a:rPr lang="fi-FI" smtClean="0"/>
              <a:pPr/>
              <a:t>19</a:t>
            </a:fld>
            <a:endParaRPr lang="fi-FI" dirty="0"/>
          </a:p>
        </p:txBody>
      </p:sp>
      <p:sp>
        <p:nvSpPr>
          <p:cNvPr id="4" name="Alatunnisteen paikkamerkki 3"/>
          <p:cNvSpPr>
            <a:spLocks noGrp="1"/>
          </p:cNvSpPr>
          <p:nvPr>
            <p:ph type="ftr" sz="quarter" idx="10"/>
          </p:nvPr>
        </p:nvSpPr>
        <p:spPr/>
        <p:txBody>
          <a:bodyPr/>
          <a:lstStyle/>
          <a:p>
            <a:r>
              <a:rPr lang="fi-FI" dirty="0" smtClean="0"/>
              <a:t>Kansalainen ja Eurooppa</a:t>
            </a:r>
            <a:endParaRPr lang="fi-FI" dirty="0"/>
          </a:p>
        </p:txBody>
      </p:sp>
      <p:pic>
        <p:nvPicPr>
          <p:cNvPr id="5" name="Kuva 4"/>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ChangeArrowheads="1"/>
          </p:cNvSpPr>
          <p:nvPr/>
        </p:nvSpPr>
        <p:spPr bwMode="auto">
          <a:xfrm>
            <a:off x="467544" y="1198371"/>
            <a:ext cx="7848872" cy="36933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III Miten Euroopan unioni </a:t>
            </a: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toimii</a:t>
            </a: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tab pos="457200" algn="l"/>
              </a:tabLst>
            </a:pP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Kuka päättää, mistä ja miten?</a:t>
            </a: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fi-FI"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Tehtäviä s. 89</a:t>
            </a: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fi-FI"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tab pos="457200" algn="l"/>
              </a:tabLst>
            </a:pP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 Mitä eurooppalaista toimijaa edustavat Euroopan unionin neuvosto, parlamentti ja komissio?</a:t>
            </a: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fi-FI"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Euroopan unionin neuvosto edustaa jäsenvaltioita, parlamentti edustaa kansalaisia ja komissio itse unionia.</a:t>
            </a: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fi-FI"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ian numeron paikkamerkki 2"/>
          <p:cNvSpPr>
            <a:spLocks noGrp="1"/>
          </p:cNvSpPr>
          <p:nvPr>
            <p:ph type="sldNum" sz="quarter" idx="11"/>
          </p:nvPr>
        </p:nvSpPr>
        <p:spPr/>
        <p:txBody>
          <a:bodyPr/>
          <a:lstStyle/>
          <a:p>
            <a:fld id="{500B4FE6-DDF4-457E-8858-50676E11F67C}" type="slidenum">
              <a:rPr lang="fi-FI" smtClean="0"/>
              <a:pPr/>
              <a:t>2</a:t>
            </a:fld>
            <a:endParaRPr lang="fi-FI" dirty="0"/>
          </a:p>
        </p:txBody>
      </p:sp>
      <p:sp>
        <p:nvSpPr>
          <p:cNvPr id="4" name="Alatunnisteen paikkamerkki 3"/>
          <p:cNvSpPr>
            <a:spLocks noGrp="1"/>
          </p:cNvSpPr>
          <p:nvPr>
            <p:ph type="ftr" sz="quarter" idx="10"/>
          </p:nvPr>
        </p:nvSpPr>
        <p:spPr/>
        <p:txBody>
          <a:bodyPr/>
          <a:lstStyle/>
          <a:p>
            <a:r>
              <a:rPr lang="fi-FI" dirty="0" smtClean="0"/>
              <a:t>Kansalainen ja Eurooppa</a:t>
            </a:r>
            <a:endParaRPr lang="fi-FI" dirty="0"/>
          </a:p>
        </p:txBody>
      </p:sp>
      <p:pic>
        <p:nvPicPr>
          <p:cNvPr id="5" name="Kuva 4"/>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1"/>
          <p:cNvSpPr>
            <a:spLocks noChangeArrowheads="1"/>
          </p:cNvSpPr>
          <p:nvPr/>
        </p:nvSpPr>
        <p:spPr bwMode="auto">
          <a:xfrm>
            <a:off x="251520" y="1603108"/>
            <a:ext cx="8352928" cy="40934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tab pos="419100" algn="l"/>
              </a:tabLst>
            </a:pPr>
            <a:r>
              <a:rPr kumimoji="0" lang="fi-FI"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6. Millä seikoilla Suomen EU-jäsenyyttä puollettiin ja millä vastustettiin 1990-luvun</a:t>
            </a:r>
            <a:r>
              <a:rPr kumimoji="0" lang="fi-FI" sz="2000" b="1" i="0" u="none" strike="noStrike" cap="none" normalizeH="0" dirty="0" smtClean="0">
                <a:ln>
                  <a:noFill/>
                </a:ln>
                <a:solidFill>
                  <a:schemeClr val="tx1"/>
                </a:solidFill>
                <a:effectLst/>
                <a:latin typeface="Arial" pitchFamily="34" charset="0"/>
                <a:ea typeface="Times New Roman" pitchFamily="18" charset="0"/>
                <a:cs typeface="Arial" pitchFamily="34" charset="0"/>
              </a:rPr>
              <a:t> </a:t>
            </a:r>
            <a:r>
              <a:rPr kumimoji="0" lang="fi-FI"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alkupuolella? Miten arvioit tilanteen muuttuneen 2010-luvulla?</a:t>
            </a:r>
            <a:endParaRPr kumimoji="0" lang="fi-FI"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19100" algn="l"/>
              </a:tabLst>
            </a:pPr>
            <a:r>
              <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fi-FI"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tab pos="419100" algn="l"/>
              </a:tabLst>
            </a:pPr>
            <a:r>
              <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Kannattajat pitivät liittymistä ainutlaatuisena mahdollisuutena sitoutua länteen, johon he katsoivat Suomen kuuluvan. Unionin arveltiin antavan turvallisuutta muuttuvassa Euroopassa. Unionin ulkopuolelle jäämisen pelättiin jättävän Suomen yksin ja johtavan kotimaisen talouden taantumiseen.</a:t>
            </a:r>
            <a:r>
              <a:rPr lang="fi-FI" sz="2000" dirty="0">
                <a:latin typeface="Arial" pitchFamily="34" charset="0"/>
                <a:cs typeface="Arial" pitchFamily="34" charset="0"/>
              </a:rPr>
              <a:t> </a:t>
            </a:r>
            <a:r>
              <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Vastustajat pelkäsivät maahanmuuttajia, rikollisuutta ja vieraita vaikutteita. Kotimaisen maataloustuotannon kohtalo huolestutti. Turvallisuuspoliittista asemaa pidettiin epävarmana.    </a:t>
            </a:r>
          </a:p>
          <a:p>
            <a:pPr marL="0" marR="0" lvl="0" indent="0" defTabSz="914400" rtl="0" eaLnBrk="0" fontAlgn="base" latinLnBrk="0" hangingPunct="0">
              <a:lnSpc>
                <a:spcPct val="100000"/>
              </a:lnSpc>
              <a:spcBef>
                <a:spcPct val="0"/>
              </a:spcBef>
              <a:spcAft>
                <a:spcPct val="0"/>
              </a:spcAft>
              <a:buClrTx/>
              <a:buSzTx/>
              <a:buFontTx/>
              <a:buNone/>
              <a:tabLst>
                <a:tab pos="419100" algn="l"/>
              </a:tabLst>
            </a:pPr>
            <a:r>
              <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fi-FI"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tab pos="419100" algn="l"/>
              </a:tabLst>
            </a:pPr>
            <a:r>
              <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2010-lukua koskevan vertailun osalta opiskelijan oma vastaus.</a:t>
            </a:r>
            <a:endParaRPr kumimoji="0" lang="fi-FI"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ian numeron paikkamerkki 2"/>
          <p:cNvSpPr>
            <a:spLocks noGrp="1"/>
          </p:cNvSpPr>
          <p:nvPr>
            <p:ph type="sldNum" sz="quarter" idx="11"/>
          </p:nvPr>
        </p:nvSpPr>
        <p:spPr/>
        <p:txBody>
          <a:bodyPr/>
          <a:lstStyle/>
          <a:p>
            <a:fld id="{500B4FE6-DDF4-457E-8858-50676E11F67C}" type="slidenum">
              <a:rPr lang="fi-FI" smtClean="0"/>
              <a:pPr/>
              <a:t>20</a:t>
            </a:fld>
            <a:endParaRPr lang="fi-FI" dirty="0"/>
          </a:p>
        </p:txBody>
      </p:sp>
      <p:sp>
        <p:nvSpPr>
          <p:cNvPr id="4" name="Alatunnisteen paikkamerkki 3"/>
          <p:cNvSpPr>
            <a:spLocks noGrp="1"/>
          </p:cNvSpPr>
          <p:nvPr>
            <p:ph type="ftr" sz="quarter" idx="10"/>
          </p:nvPr>
        </p:nvSpPr>
        <p:spPr/>
        <p:txBody>
          <a:bodyPr/>
          <a:lstStyle/>
          <a:p>
            <a:r>
              <a:rPr lang="fi-FI" dirty="0" smtClean="0"/>
              <a:t>Kansalainen ja Eurooppa</a:t>
            </a:r>
            <a:endParaRPr lang="fi-FI" dirty="0"/>
          </a:p>
        </p:txBody>
      </p:sp>
      <p:pic>
        <p:nvPicPr>
          <p:cNvPr id="5" name="Kuva 4"/>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
          <p:cNvSpPr>
            <a:spLocks noChangeArrowheads="1"/>
          </p:cNvSpPr>
          <p:nvPr/>
        </p:nvSpPr>
        <p:spPr bwMode="auto">
          <a:xfrm>
            <a:off x="467544" y="1091074"/>
            <a:ext cx="8136904"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tab pos="419100" algn="l"/>
              </a:tabLst>
            </a:pP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7. EU:n jäseneksi liittymisen jälkeen Suomessa ensin pelättiin, että keskieurooppalaiset ostavat rantatonttimme ja -mökkimme. Sitten epäiltiin EU-kansalaisten tulvivan Suomen työmarkkinoille. Näin radikaalisti ei kuitenkaan ole käynyt. Miksi?</a:t>
            </a:r>
            <a:endParaRPr kumimoji="0" lang="fi-FI"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19100" algn="l"/>
              </a:tabLst>
            </a:pPr>
            <a:r>
              <a:rPr kumimoji="0" lang="fi-FI"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tab pos="419100" algn="l"/>
              </a:tabLst>
            </a:pPr>
            <a:r>
              <a:rPr kumimoji="0" lang="fi-FI"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Suomalaisilla on ollut aina taipumusta yliarvioida eurooppalaisten kiinnostusta kotimaahansa. Suomi on edelleen syrjässä Euroopan valtavirroista. Suomen kieli, tottumattomuus ulkomaalaisiin ja vähäinen kansainvälisyys vähentävät kiinnostusta Suomeen.</a:t>
            </a: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19100" algn="l"/>
              </a:tabLst>
            </a:pPr>
            <a:r>
              <a:rPr kumimoji="0" lang="fi-FI"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fi-FI"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ian numeron paikkamerkki 2"/>
          <p:cNvSpPr>
            <a:spLocks noGrp="1"/>
          </p:cNvSpPr>
          <p:nvPr>
            <p:ph type="sldNum" sz="quarter" idx="11"/>
          </p:nvPr>
        </p:nvSpPr>
        <p:spPr/>
        <p:txBody>
          <a:bodyPr/>
          <a:lstStyle/>
          <a:p>
            <a:fld id="{500B4FE6-DDF4-457E-8858-50676E11F67C}" type="slidenum">
              <a:rPr lang="fi-FI" smtClean="0"/>
              <a:pPr/>
              <a:t>21</a:t>
            </a:fld>
            <a:endParaRPr lang="fi-FI" dirty="0"/>
          </a:p>
        </p:txBody>
      </p:sp>
      <p:sp>
        <p:nvSpPr>
          <p:cNvPr id="4" name="Alatunnisteen paikkamerkki 3"/>
          <p:cNvSpPr>
            <a:spLocks noGrp="1"/>
          </p:cNvSpPr>
          <p:nvPr>
            <p:ph type="ftr" sz="quarter" idx="10"/>
          </p:nvPr>
        </p:nvSpPr>
        <p:spPr/>
        <p:txBody>
          <a:bodyPr/>
          <a:lstStyle/>
          <a:p>
            <a:r>
              <a:rPr lang="fi-FI" dirty="0" smtClean="0"/>
              <a:t>Kansalainen ja Eurooppa</a:t>
            </a:r>
            <a:endParaRPr lang="fi-FI" dirty="0"/>
          </a:p>
        </p:txBody>
      </p:sp>
      <p:pic>
        <p:nvPicPr>
          <p:cNvPr id="5" name="Kuva 4"/>
          <p:cNvPicPr>
            <a:picLocks noChangeAspect="1"/>
          </p:cNvPicPr>
          <p:nvPr/>
        </p:nvPicPr>
        <p:blipFill>
          <a:blip r:embed="rId2" cstate="print"/>
          <a:srcRect/>
          <a:stretch>
            <a:fillRect/>
          </a:stretch>
        </p:blipFill>
        <p:spPr bwMode="auto">
          <a:xfrm>
            <a:off x="7812360" y="332656"/>
            <a:ext cx="755650" cy="731838"/>
          </a:xfrm>
          <a:prstGeom prst="rect">
            <a:avLst/>
          </a:prstGeom>
          <a:noFill/>
          <a:ln w="9525">
            <a:noFill/>
            <a:miter lim="800000"/>
            <a:headEnd/>
            <a:tailEnd/>
          </a:ln>
        </p:spPr>
      </p:pic>
    </p:spTree>
  </p:cSld>
  <p:clrMapOvr>
    <a:masterClrMapping/>
  </p:clrMapOvr>
  <p:transition advTm="5000"/>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1"/>
          <p:cNvSpPr>
            <a:spLocks noChangeArrowheads="1"/>
          </p:cNvSpPr>
          <p:nvPr/>
        </p:nvSpPr>
        <p:spPr bwMode="auto">
          <a:xfrm>
            <a:off x="395536" y="996811"/>
            <a:ext cx="7848872" cy="517064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8.    Millä tavalla Ahvenanmaa on erityistapaus 		 Euroopan unionissa?</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i-FI"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Ahvenanmaa on itsehallintoalue, minkä vuoksi se rinnastuu muihin Euroopan itsehallintoalueisiin. Ahvenanmaalaiset käyttivät unioniin liityttäessä itsehallinto-oikeutta hyväkseen taatakseen ahvenanmaalaisten edut, erityisesti kotipaikkaoikeuden. Liittymisestä järjestettiin erillinen kansanäänestys. Suomen liittymissopimuksessa taataan Ahvenanmaan erityiskohtelu. Halutessaan Ahvenanmaa voisi erota Grönlannin tavoin EU:sta, vaikka se kuuluisi edelleen Suomeen.</a:t>
            </a: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i-FI"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ian numeron paikkamerkki 2"/>
          <p:cNvSpPr>
            <a:spLocks noGrp="1"/>
          </p:cNvSpPr>
          <p:nvPr>
            <p:ph type="sldNum" sz="quarter" idx="11"/>
          </p:nvPr>
        </p:nvSpPr>
        <p:spPr/>
        <p:txBody>
          <a:bodyPr/>
          <a:lstStyle/>
          <a:p>
            <a:fld id="{500B4FE6-DDF4-457E-8858-50676E11F67C}" type="slidenum">
              <a:rPr lang="fi-FI" smtClean="0"/>
              <a:pPr/>
              <a:t>22</a:t>
            </a:fld>
            <a:endParaRPr lang="fi-FI" dirty="0"/>
          </a:p>
        </p:txBody>
      </p:sp>
      <p:sp>
        <p:nvSpPr>
          <p:cNvPr id="4" name="Alatunnisteen paikkamerkki 3"/>
          <p:cNvSpPr>
            <a:spLocks noGrp="1"/>
          </p:cNvSpPr>
          <p:nvPr>
            <p:ph type="ftr" sz="quarter" idx="10"/>
          </p:nvPr>
        </p:nvSpPr>
        <p:spPr/>
        <p:txBody>
          <a:bodyPr/>
          <a:lstStyle/>
          <a:p>
            <a:r>
              <a:rPr lang="fi-FI" dirty="0" smtClean="0"/>
              <a:t>Kansalainen ja Eurooppa</a:t>
            </a:r>
            <a:endParaRPr lang="fi-FI" dirty="0"/>
          </a:p>
        </p:txBody>
      </p:sp>
      <p:pic>
        <p:nvPicPr>
          <p:cNvPr id="5" name="Kuva 4"/>
          <p:cNvPicPr>
            <a:picLocks noChangeAspect="1"/>
          </p:cNvPicPr>
          <p:nvPr/>
        </p:nvPicPr>
        <p:blipFill>
          <a:blip r:embed="rId2" cstate="print"/>
          <a:srcRect/>
          <a:stretch>
            <a:fillRect/>
          </a:stretch>
        </p:blipFill>
        <p:spPr bwMode="auto">
          <a:xfrm>
            <a:off x="7812360" y="260648"/>
            <a:ext cx="755650" cy="731838"/>
          </a:xfrm>
          <a:prstGeom prst="rect">
            <a:avLst/>
          </a:prstGeom>
          <a:noFill/>
          <a:ln w="9525">
            <a:noFill/>
            <a:miter lim="800000"/>
            <a:headEnd/>
            <a:tailEnd/>
          </a:ln>
        </p:spPr>
      </p:pic>
    </p:spTree>
  </p:cSld>
  <p:clrMapOvr>
    <a:masterClrMapping/>
  </p:clrMapOvr>
  <p:transition advTm="5000"/>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1"/>
          <p:cNvSpPr>
            <a:spLocks noChangeArrowheads="1"/>
          </p:cNvSpPr>
          <p:nvPr/>
        </p:nvSpPr>
        <p:spPr bwMode="auto">
          <a:xfrm>
            <a:off x="683568" y="1209571"/>
            <a:ext cx="7920880" cy="31700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2900" marR="0" lvl="0" indent="-342900" algn="l" defTabSz="914400" rtl="0" eaLnBrk="1" fontAlgn="base" latinLnBrk="0" hangingPunct="1">
              <a:lnSpc>
                <a:spcPct val="100000"/>
              </a:lnSpc>
              <a:spcBef>
                <a:spcPct val="0"/>
              </a:spcBef>
              <a:spcAft>
                <a:spcPct val="0"/>
              </a:spcAft>
              <a:buClrTx/>
              <a:buSzTx/>
              <a:buFontTx/>
              <a:buAutoNum type="arabicPeriod" startAt="9"/>
              <a:tabLst>
                <a:tab pos="571500" algn="l"/>
              </a:tabLst>
            </a:pPr>
            <a:r>
              <a:rPr kumimoji="0" lang="fi-FI"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Jokainen EU:n jäsenvaltio haluaa vaikuttaa unionin tekemiin päätöksiin. Suomi on pieni maa ja siksi se ei voi saada unionissa samaa sananvaltaa kuin vaikkapa Ranska tai Saksa. Pohdi keinoja, joilla Suomi voi saada sananvaltaa itselleen tärkeissä asioissa.</a:t>
            </a:r>
          </a:p>
          <a:p>
            <a:pPr marL="228600" marR="0" lvl="0" indent="-228600" algn="l" defTabSz="914400" rtl="0" eaLnBrk="1" fontAlgn="base" latinLnBrk="0" hangingPunct="1">
              <a:lnSpc>
                <a:spcPct val="100000"/>
              </a:lnSpc>
              <a:spcBef>
                <a:spcPct val="0"/>
              </a:spcBef>
              <a:spcAft>
                <a:spcPct val="0"/>
              </a:spcAft>
              <a:buClrTx/>
              <a:buSzTx/>
              <a:tabLst>
                <a:tab pos="571500" algn="l"/>
              </a:tabLst>
            </a:pPr>
            <a:endParaRPr kumimoji="0" lang="fi-FI"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Opiskelijan oma vastaus.</a:t>
            </a: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Esimerkkejä: Liittoutumalla muiden samassa asemassa olevien maiden kanssa. Osallistumalla itse aktiivisesti asioiden käsittelyyn unionissa.</a:t>
            </a:r>
            <a:endParaRPr kumimoji="0" lang="fi-FI"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ian numeron paikkamerkki 2"/>
          <p:cNvSpPr>
            <a:spLocks noGrp="1"/>
          </p:cNvSpPr>
          <p:nvPr>
            <p:ph type="sldNum" sz="quarter" idx="11"/>
          </p:nvPr>
        </p:nvSpPr>
        <p:spPr/>
        <p:txBody>
          <a:bodyPr/>
          <a:lstStyle/>
          <a:p>
            <a:fld id="{500B4FE6-DDF4-457E-8858-50676E11F67C}" type="slidenum">
              <a:rPr lang="fi-FI" smtClean="0"/>
              <a:pPr/>
              <a:t>23</a:t>
            </a:fld>
            <a:endParaRPr lang="fi-FI" dirty="0"/>
          </a:p>
        </p:txBody>
      </p:sp>
      <p:sp>
        <p:nvSpPr>
          <p:cNvPr id="4" name="Alatunnisteen paikkamerkki 3"/>
          <p:cNvSpPr>
            <a:spLocks noGrp="1"/>
          </p:cNvSpPr>
          <p:nvPr>
            <p:ph type="ftr" sz="quarter" idx="10"/>
          </p:nvPr>
        </p:nvSpPr>
        <p:spPr/>
        <p:txBody>
          <a:bodyPr/>
          <a:lstStyle/>
          <a:p>
            <a:r>
              <a:rPr lang="fi-FI" dirty="0" smtClean="0"/>
              <a:t>Kansalainen ja Eurooppa</a:t>
            </a:r>
            <a:endParaRPr lang="fi-FI" dirty="0"/>
          </a:p>
        </p:txBody>
      </p:sp>
      <p:pic>
        <p:nvPicPr>
          <p:cNvPr id="5" name="Kuva 4"/>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467544" y="1320450"/>
            <a:ext cx="7992888"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tab pos="457200" algn="l"/>
              </a:tabLst>
            </a:pP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 Mainitse kolme asiaa, jotka ovat ominaisia Euroopan unionin neuvoston työskentelytavalle.</a:t>
            </a:r>
          </a:p>
          <a:p>
            <a:pPr marL="0" marR="0" lvl="0" indent="0" algn="l" defTabSz="914400" rtl="0" eaLnBrk="1" fontAlgn="base" latinLnBrk="0" hangingPunct="1">
              <a:lnSpc>
                <a:spcPct val="100000"/>
              </a:lnSpc>
              <a:spcBef>
                <a:spcPct val="0"/>
              </a:spcBef>
              <a:spcAft>
                <a:spcPct val="0"/>
              </a:spcAft>
              <a:buClrTx/>
              <a:buSzTx/>
              <a:buFontTx/>
              <a:buChar char="•"/>
              <a:tabLst>
                <a:tab pos="457200" algn="l"/>
              </a:tabLst>
            </a:pP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fi-FI"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Esimerkkejä: Neuvoston kokouksiin osallistuu yksi ministeri kustakin jäsenmaasta sen mukaan, mitä asiaa kulloinkin käsitellään. Sen on tehtävä päätökset yksimielisesti, enemmistöpäätöksenä tai määräenemmistöllä. Neuvoston on oltava yksimielinen päätettäessä perustamissopimusten muuttamisesta tai uuden jäsenmaan liittymisestä unioniin. Jäsenmaiden edustajilla on maiden väkilukuun suhteutetut äänimäärät.</a:t>
            </a: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ian numeron paikkamerkki 2"/>
          <p:cNvSpPr>
            <a:spLocks noGrp="1"/>
          </p:cNvSpPr>
          <p:nvPr>
            <p:ph type="sldNum" sz="quarter" idx="11"/>
          </p:nvPr>
        </p:nvSpPr>
        <p:spPr/>
        <p:txBody>
          <a:bodyPr/>
          <a:lstStyle/>
          <a:p>
            <a:fld id="{500B4FE6-DDF4-457E-8858-50676E11F67C}" type="slidenum">
              <a:rPr lang="fi-FI" smtClean="0"/>
              <a:pPr/>
              <a:t>3</a:t>
            </a:fld>
            <a:endParaRPr lang="fi-FI" dirty="0"/>
          </a:p>
        </p:txBody>
      </p:sp>
      <p:sp>
        <p:nvSpPr>
          <p:cNvPr id="4" name="Alatunnisteen paikkamerkki 3"/>
          <p:cNvSpPr>
            <a:spLocks noGrp="1"/>
          </p:cNvSpPr>
          <p:nvPr>
            <p:ph type="ftr" sz="quarter" idx="10"/>
          </p:nvPr>
        </p:nvSpPr>
        <p:spPr/>
        <p:txBody>
          <a:bodyPr/>
          <a:lstStyle/>
          <a:p>
            <a:r>
              <a:rPr lang="fi-FI" dirty="0" smtClean="0"/>
              <a:t>Kansalainen ja Eurooppa</a:t>
            </a:r>
            <a:endParaRPr lang="fi-FI" dirty="0"/>
          </a:p>
        </p:txBody>
      </p:sp>
      <p:pic>
        <p:nvPicPr>
          <p:cNvPr id="5" name="Kuva 4"/>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nvSpPr>
        <p:spPr bwMode="auto">
          <a:xfrm>
            <a:off x="323528" y="1721758"/>
            <a:ext cx="8496944"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tab pos="457200" algn="l"/>
              </a:tabLst>
            </a:pP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3. Millaisista asioista Eurooppa-neuvosto päättää?</a:t>
            </a:r>
          </a:p>
          <a:p>
            <a:pPr marL="0" marR="0" lvl="0" indent="0" algn="l" defTabSz="914400" rtl="0" eaLnBrk="1" fontAlgn="base" latinLnBrk="0" hangingPunct="1">
              <a:lnSpc>
                <a:spcPct val="100000"/>
              </a:lnSpc>
              <a:spcBef>
                <a:spcPct val="0"/>
              </a:spcBef>
              <a:spcAft>
                <a:spcPct val="0"/>
              </a:spcAft>
              <a:buClrTx/>
              <a:buSzTx/>
              <a:buFontTx/>
              <a:buChar char="•"/>
              <a:tabLst>
                <a:tab pos="457200" algn="l"/>
              </a:tabLst>
            </a:pP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fi-FI"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Eurooppa-neuvosto päättää unionin tärkeimmistä poliittisista linjakysymyksistä ja unionin kehittämisestä.</a:t>
            </a: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ian numeron paikkamerkki 2"/>
          <p:cNvSpPr>
            <a:spLocks noGrp="1"/>
          </p:cNvSpPr>
          <p:nvPr>
            <p:ph type="sldNum" sz="quarter" idx="11"/>
          </p:nvPr>
        </p:nvSpPr>
        <p:spPr/>
        <p:txBody>
          <a:bodyPr/>
          <a:lstStyle/>
          <a:p>
            <a:fld id="{500B4FE6-DDF4-457E-8858-50676E11F67C}" type="slidenum">
              <a:rPr lang="fi-FI" smtClean="0"/>
              <a:pPr/>
              <a:t>4</a:t>
            </a:fld>
            <a:endParaRPr lang="fi-FI" dirty="0"/>
          </a:p>
        </p:txBody>
      </p:sp>
      <p:sp>
        <p:nvSpPr>
          <p:cNvPr id="4" name="Alatunnisteen paikkamerkki 3"/>
          <p:cNvSpPr>
            <a:spLocks noGrp="1"/>
          </p:cNvSpPr>
          <p:nvPr>
            <p:ph type="ftr" sz="quarter" idx="10"/>
          </p:nvPr>
        </p:nvSpPr>
        <p:spPr/>
        <p:txBody>
          <a:bodyPr/>
          <a:lstStyle/>
          <a:p>
            <a:r>
              <a:rPr lang="fi-FI" dirty="0" smtClean="0"/>
              <a:t>Kansalainen ja Eurooppa</a:t>
            </a:r>
            <a:endParaRPr lang="fi-FI" dirty="0"/>
          </a:p>
        </p:txBody>
      </p:sp>
      <p:pic>
        <p:nvPicPr>
          <p:cNvPr id="5" name="Kuva 4"/>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nvSpPr>
        <p:spPr bwMode="auto">
          <a:xfrm>
            <a:off x="539552" y="1422506"/>
            <a:ext cx="7848872" cy="42165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tab pos="457200" algn="l"/>
              </a:tabLst>
            </a:pP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4. Miten Euroopan parlamentti poikkeaa Suomen eduskunnasta?</a:t>
            </a:r>
          </a:p>
          <a:p>
            <a:pPr marL="0" marR="0" lvl="0" indent="0" algn="l" defTabSz="914400" rtl="0" eaLnBrk="1" fontAlgn="base" latinLnBrk="0" hangingPunct="1">
              <a:lnSpc>
                <a:spcPct val="100000"/>
              </a:lnSpc>
              <a:spcBef>
                <a:spcPct val="0"/>
              </a:spcBef>
              <a:spcAft>
                <a:spcPct val="0"/>
              </a:spcAft>
              <a:buClrTx/>
              <a:buSzTx/>
              <a:tabLst>
                <a:tab pos="457200" algn="l"/>
              </a:tabLst>
            </a:pPr>
            <a:endParaRPr kumimoji="0" lang="fi-FI"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Esimerkkejä: Parlamentti on suurempi, sen jäsenet toimivat eurooppalaisten puolueryhmiensä eivätkä kotimaisten puolueittensa mukaisissa ryhmissä. Lakiehdotukset tekee komissio. Suomessa myös kansanedustajalla on aloiteoikeus. Unionissa lainsäädäntövalta on jaettu parlamentin ja neuvoston välillä. Suomessa lainsäädäntövaltaa on eduskunnalla ja presidentillä. Suomessa eduskunta voi antaa epäluottamuslauseen yksittäiselle ministerille tai koko valtioneuvostolle. Unionissa parlamentti voi kaataa vain koko komission. Unionissa parlamentarismia ei noudateta samalla tavalla kuin Suomessa.</a:t>
            </a:r>
            <a:endParaRPr kumimoji="0" lang="fi-FI"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ian numeron paikkamerkki 2"/>
          <p:cNvSpPr>
            <a:spLocks noGrp="1"/>
          </p:cNvSpPr>
          <p:nvPr>
            <p:ph type="sldNum" sz="quarter" idx="11"/>
          </p:nvPr>
        </p:nvSpPr>
        <p:spPr/>
        <p:txBody>
          <a:bodyPr/>
          <a:lstStyle/>
          <a:p>
            <a:fld id="{500B4FE6-DDF4-457E-8858-50676E11F67C}" type="slidenum">
              <a:rPr lang="fi-FI" smtClean="0"/>
              <a:pPr/>
              <a:t>5</a:t>
            </a:fld>
            <a:endParaRPr lang="fi-FI" dirty="0"/>
          </a:p>
        </p:txBody>
      </p:sp>
      <p:sp>
        <p:nvSpPr>
          <p:cNvPr id="4" name="Alatunnisteen paikkamerkki 3"/>
          <p:cNvSpPr>
            <a:spLocks noGrp="1"/>
          </p:cNvSpPr>
          <p:nvPr>
            <p:ph type="ftr" sz="quarter" idx="10"/>
          </p:nvPr>
        </p:nvSpPr>
        <p:spPr/>
        <p:txBody>
          <a:bodyPr/>
          <a:lstStyle/>
          <a:p>
            <a:r>
              <a:rPr lang="fi-FI" dirty="0" smtClean="0"/>
              <a:t>Kansalainen ja Eurooppa</a:t>
            </a:r>
            <a:endParaRPr lang="fi-FI" dirty="0"/>
          </a:p>
        </p:txBody>
      </p:sp>
      <p:pic>
        <p:nvPicPr>
          <p:cNvPr id="5" name="Kuva 4"/>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nvSpPr>
        <p:spPr bwMode="auto">
          <a:xfrm>
            <a:off x="539552" y="1753116"/>
            <a:ext cx="7848872"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tab pos="457200" algn="l"/>
              </a:tabLst>
            </a:pP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5. Millä perusteella komissiota voi nimittää Euroopan unionin moottoriksi?</a:t>
            </a:r>
          </a:p>
          <a:p>
            <a:pPr marL="0" marR="0" lvl="0" indent="0" algn="l" defTabSz="914400" rtl="0" eaLnBrk="1" fontAlgn="base" latinLnBrk="0" hangingPunct="1">
              <a:lnSpc>
                <a:spcPct val="100000"/>
              </a:lnSpc>
              <a:spcBef>
                <a:spcPct val="0"/>
              </a:spcBef>
              <a:spcAft>
                <a:spcPct val="0"/>
              </a:spcAft>
              <a:buClrTx/>
              <a:buSzTx/>
              <a:tabLst>
                <a:tab pos="457200" algn="l"/>
              </a:tabLst>
            </a:pP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fi-FI"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Se edustaa unionin etua. Se tekee lakiehdotuksia ja valvoo perustamissopimusten noudattamista.</a:t>
            </a: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ian numeron paikkamerkki 2"/>
          <p:cNvSpPr>
            <a:spLocks noGrp="1"/>
          </p:cNvSpPr>
          <p:nvPr>
            <p:ph type="sldNum" sz="quarter" idx="11"/>
          </p:nvPr>
        </p:nvSpPr>
        <p:spPr/>
        <p:txBody>
          <a:bodyPr/>
          <a:lstStyle/>
          <a:p>
            <a:fld id="{500B4FE6-DDF4-457E-8858-50676E11F67C}" type="slidenum">
              <a:rPr lang="fi-FI" smtClean="0"/>
              <a:pPr/>
              <a:t>6</a:t>
            </a:fld>
            <a:endParaRPr lang="fi-FI" dirty="0"/>
          </a:p>
        </p:txBody>
      </p:sp>
      <p:sp>
        <p:nvSpPr>
          <p:cNvPr id="4" name="Alatunnisteen paikkamerkki 3"/>
          <p:cNvSpPr>
            <a:spLocks noGrp="1"/>
          </p:cNvSpPr>
          <p:nvPr>
            <p:ph type="ftr" sz="quarter" idx="10"/>
          </p:nvPr>
        </p:nvSpPr>
        <p:spPr/>
        <p:txBody>
          <a:bodyPr/>
          <a:lstStyle/>
          <a:p>
            <a:r>
              <a:rPr lang="fi-FI" dirty="0" smtClean="0"/>
              <a:t>Kansalainen ja Eurooppa</a:t>
            </a:r>
            <a:endParaRPr lang="fi-FI" dirty="0"/>
          </a:p>
        </p:txBody>
      </p:sp>
      <p:pic>
        <p:nvPicPr>
          <p:cNvPr id="5" name="Kuva 4"/>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nvSpPr>
        <p:spPr bwMode="auto">
          <a:xfrm>
            <a:off x="467544" y="1434285"/>
            <a:ext cx="7992888"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tab pos="457200" algn="l"/>
              </a:tabLst>
            </a:pP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6. Selitä, mitä tarkoitetaan kuulemismenettelyllä, yhteispäätösmenettelyllä ja läheisyysperiaatteella.</a:t>
            </a:r>
          </a:p>
          <a:p>
            <a:pPr marL="0" marR="0" lvl="0" indent="0" algn="l" defTabSz="914400" rtl="0" eaLnBrk="1" fontAlgn="base" latinLnBrk="0" hangingPunct="1">
              <a:lnSpc>
                <a:spcPct val="100000"/>
              </a:lnSpc>
              <a:spcBef>
                <a:spcPct val="0"/>
              </a:spcBef>
              <a:spcAft>
                <a:spcPct val="0"/>
              </a:spcAft>
              <a:buClrTx/>
              <a:buSzTx/>
              <a:tabLst>
                <a:tab pos="457200" algn="l"/>
              </a:tabLst>
            </a:pP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fi-FI"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Kuulemismenettelyssä parlamentti antaa vain lausunnon päätettävästä asiasta. Yhteispäätösmenettelyssä parlamentti jakaa lainsäädäntövallan ministerineuvoston kanssa. Läheisyysperiaate tarkoittaa, että päätökset tehdään mahdollisimman lähellä kansalaisia.</a:t>
            </a: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ian numeron paikkamerkki 2"/>
          <p:cNvSpPr>
            <a:spLocks noGrp="1"/>
          </p:cNvSpPr>
          <p:nvPr>
            <p:ph type="sldNum" sz="quarter" idx="11"/>
          </p:nvPr>
        </p:nvSpPr>
        <p:spPr/>
        <p:txBody>
          <a:bodyPr/>
          <a:lstStyle/>
          <a:p>
            <a:fld id="{500B4FE6-DDF4-457E-8858-50676E11F67C}" type="slidenum">
              <a:rPr lang="fi-FI" smtClean="0"/>
              <a:pPr/>
              <a:t>7</a:t>
            </a:fld>
            <a:endParaRPr lang="fi-FI" dirty="0"/>
          </a:p>
        </p:txBody>
      </p:sp>
      <p:sp>
        <p:nvSpPr>
          <p:cNvPr id="4" name="Alatunnisteen paikkamerkki 3"/>
          <p:cNvSpPr>
            <a:spLocks noGrp="1"/>
          </p:cNvSpPr>
          <p:nvPr>
            <p:ph type="ftr" sz="quarter" idx="10"/>
          </p:nvPr>
        </p:nvSpPr>
        <p:spPr/>
        <p:txBody>
          <a:bodyPr/>
          <a:lstStyle/>
          <a:p>
            <a:r>
              <a:rPr lang="fi-FI" dirty="0" smtClean="0"/>
              <a:t>Kansalainen ja Eurooppa</a:t>
            </a:r>
            <a:endParaRPr lang="fi-FI" dirty="0"/>
          </a:p>
        </p:txBody>
      </p:sp>
      <p:pic>
        <p:nvPicPr>
          <p:cNvPr id="5" name="Kuva 4"/>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467544" y="1169755"/>
            <a:ext cx="7704856"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tab pos="457200" algn="l"/>
              </a:tabLst>
            </a:pP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7. Miten Euroopan unionin asetus ja direktiivi eroavat Suomen lainsäädännön laeista ja asetuksista?</a:t>
            </a:r>
            <a:endParaRPr kumimoji="0" lang="fi-FI"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fi-FI"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fi-FI"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EU:n asetus on suomalaiseen lakiin verrattava päätös, joka sitoo kaikkia jäsenmaita. Direktiivi on lainsäädäntöohje, jonka mukaan jäsenmaan on muutettava lainsäädäntöään. Suomessa asetus tarkoittaa lakia alempaa säädöstä, jossa annetaan tarkempia ohjeita lain täytäntöönpanosta ja soveltamisesta.</a:t>
            </a: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ian numeron paikkamerkki 2"/>
          <p:cNvSpPr>
            <a:spLocks noGrp="1"/>
          </p:cNvSpPr>
          <p:nvPr>
            <p:ph type="sldNum" sz="quarter" idx="11"/>
          </p:nvPr>
        </p:nvSpPr>
        <p:spPr/>
        <p:txBody>
          <a:bodyPr/>
          <a:lstStyle/>
          <a:p>
            <a:fld id="{500B4FE6-DDF4-457E-8858-50676E11F67C}" type="slidenum">
              <a:rPr lang="fi-FI" smtClean="0"/>
              <a:pPr/>
              <a:t>8</a:t>
            </a:fld>
            <a:endParaRPr lang="fi-FI" dirty="0"/>
          </a:p>
        </p:txBody>
      </p:sp>
      <p:sp>
        <p:nvSpPr>
          <p:cNvPr id="4" name="Alatunnisteen paikkamerkki 3"/>
          <p:cNvSpPr>
            <a:spLocks noGrp="1"/>
          </p:cNvSpPr>
          <p:nvPr>
            <p:ph type="ftr" sz="quarter" idx="10"/>
          </p:nvPr>
        </p:nvSpPr>
        <p:spPr/>
        <p:txBody>
          <a:bodyPr/>
          <a:lstStyle/>
          <a:p>
            <a:r>
              <a:rPr lang="fi-FI" dirty="0" smtClean="0"/>
              <a:t>Kansalainen ja Eurooppa</a:t>
            </a:r>
            <a:endParaRPr lang="fi-FI" dirty="0"/>
          </a:p>
        </p:txBody>
      </p:sp>
      <p:pic>
        <p:nvPicPr>
          <p:cNvPr id="5" name="Kuva 4"/>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nvSpPr>
        <p:spPr bwMode="auto">
          <a:xfrm>
            <a:off x="323528" y="1159016"/>
            <a:ext cx="8064896"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tab pos="457200" algn="l"/>
              </a:tabLst>
            </a:pP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Suomi Euroopan unionissa</a:t>
            </a: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fi-FI"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Tehtäviä s. 98</a:t>
            </a: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lang="fi-FI" sz="2400" b="1" dirty="0">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a:p>
            <a:pPr marL="342900" marR="0" lvl="0" indent="-342900" algn="l" defTabSz="914400" rtl="0" eaLnBrk="0" fontAlgn="base" latinLnBrk="0" hangingPunct="0">
              <a:lnSpc>
                <a:spcPct val="100000"/>
              </a:lnSpc>
              <a:spcBef>
                <a:spcPct val="0"/>
              </a:spcBef>
              <a:spcAft>
                <a:spcPct val="0"/>
              </a:spcAft>
              <a:buClrTx/>
              <a:buSzTx/>
              <a:buAutoNum type="arabicPeriod"/>
              <a:tabLst>
                <a:tab pos="457200" algn="l"/>
              </a:tabLst>
            </a:pP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Mikä teki mahdolliseksi Suomen liittymisen Euroopan unioniin?</a:t>
            </a:r>
          </a:p>
          <a:p>
            <a:pPr marL="228600" marR="0" lvl="0" indent="-228600" algn="l" defTabSz="914400" rtl="0" eaLnBrk="0" fontAlgn="base" latinLnBrk="0" hangingPunct="0">
              <a:lnSpc>
                <a:spcPct val="100000"/>
              </a:lnSpc>
              <a:spcBef>
                <a:spcPct val="0"/>
              </a:spcBef>
              <a:spcAft>
                <a:spcPct val="0"/>
              </a:spcAft>
              <a:buClrTx/>
              <a:buSzTx/>
              <a:tabLst>
                <a:tab pos="457200" algn="l"/>
              </a:tabLst>
            </a:pP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fi-FI"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Neuvostoliiton hajoaminen ja kylmän sodan päättyminen tekivät liittymisen mahdolliseksi. Suomen kannalta oli tärkeää, että Ruotsi haki unionin jäsenyyttä</a:t>
            </a:r>
            <a:r>
              <a:rPr kumimoji="0" lang="fi-FI"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fi-FI"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ian numeron paikkamerkki 2"/>
          <p:cNvSpPr>
            <a:spLocks noGrp="1"/>
          </p:cNvSpPr>
          <p:nvPr>
            <p:ph type="sldNum" sz="quarter" idx="11"/>
          </p:nvPr>
        </p:nvSpPr>
        <p:spPr/>
        <p:txBody>
          <a:bodyPr/>
          <a:lstStyle/>
          <a:p>
            <a:fld id="{500B4FE6-DDF4-457E-8858-50676E11F67C}" type="slidenum">
              <a:rPr lang="fi-FI" smtClean="0"/>
              <a:pPr/>
              <a:t>9</a:t>
            </a:fld>
            <a:endParaRPr lang="fi-FI" dirty="0"/>
          </a:p>
        </p:txBody>
      </p:sp>
      <p:sp>
        <p:nvSpPr>
          <p:cNvPr id="4" name="Alatunnisteen paikkamerkki 3"/>
          <p:cNvSpPr>
            <a:spLocks noGrp="1"/>
          </p:cNvSpPr>
          <p:nvPr>
            <p:ph type="ftr" sz="quarter" idx="10"/>
          </p:nvPr>
        </p:nvSpPr>
        <p:spPr/>
        <p:txBody>
          <a:bodyPr/>
          <a:lstStyle/>
          <a:p>
            <a:r>
              <a:rPr lang="fi-FI" dirty="0" smtClean="0"/>
              <a:t>Kansalainen ja Eurooppa</a:t>
            </a:r>
            <a:endParaRPr lang="fi-FI" dirty="0"/>
          </a:p>
        </p:txBody>
      </p:sp>
      <p:pic>
        <p:nvPicPr>
          <p:cNvPr id="5" name="Kuva 4"/>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theme/theme1.xml><?xml version="1.0" encoding="utf-8"?>
<a:theme xmlns:a="http://schemas.openxmlformats.org/drawingml/2006/main" name="KANSALAINEN_eur_opo_pohja1">
  <a:themeElements>
    <a:clrScheme name="Mukautettu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7071"/>
      </a:hlink>
      <a:folHlink>
        <a:srgbClr val="006666"/>
      </a:folHlink>
    </a:clrScheme>
    <a:fontScheme name="Oletusrakenn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letusrakenn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letusrakenn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letusrakenn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letusrakenn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letusrakenn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letusrakenn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letusrakenn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letusrakenn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letusrakenn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letusrakenn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letusrakenn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letusrakenn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e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KANSALAINEN_eur_opo_pohja1</Template>
  <TotalTime>46</TotalTime>
  <Words>1238</Words>
  <Application>Microsoft Office PowerPoint</Application>
  <PresentationFormat>Näytössä katseltava diaesitys (4:3)</PresentationFormat>
  <Paragraphs>143</Paragraphs>
  <Slides>23</Slides>
  <Notes>0</Notes>
  <HiddenSlides>0</HiddenSlides>
  <MMClips>0</MMClips>
  <ScaleCrop>false</ScaleCrop>
  <HeadingPairs>
    <vt:vector size="4" baseType="variant">
      <vt:variant>
        <vt:lpstr>Teema</vt:lpstr>
      </vt:variant>
      <vt:variant>
        <vt:i4>1</vt:i4>
      </vt:variant>
      <vt:variant>
        <vt:lpstr>Dian otsikot</vt:lpstr>
      </vt:variant>
      <vt:variant>
        <vt:i4>23</vt:i4>
      </vt:variant>
    </vt:vector>
  </HeadingPairs>
  <TitlesOfParts>
    <vt:vector size="24" baseType="lpstr">
      <vt:lpstr>KANSALAINEN_eur_opo_pohja1</vt:lpstr>
      <vt:lpstr>III Miten Euroopan unioni toimii? Oppikirjan tehtävien vastaukset</vt:lpstr>
      <vt:lpstr>Dia 2</vt:lpstr>
      <vt:lpstr>Dia 3</vt:lpstr>
      <vt:lpstr>Dia 4</vt:lpstr>
      <vt:lpstr>Dia 5</vt:lpstr>
      <vt:lpstr>Dia 6</vt:lpstr>
      <vt:lpstr>Dia 7</vt:lpstr>
      <vt:lpstr>Dia 8</vt:lpstr>
      <vt:lpstr>Dia 9</vt:lpstr>
      <vt:lpstr>Dia 10</vt:lpstr>
      <vt:lpstr>Dia 11</vt:lpstr>
      <vt:lpstr>Dia 12</vt:lpstr>
      <vt:lpstr>Dia 13</vt:lpstr>
      <vt:lpstr>Dia 14</vt:lpstr>
      <vt:lpstr>Dia 15</vt:lpstr>
      <vt:lpstr>Dia 16</vt:lpstr>
      <vt:lpstr>Dia 17</vt:lpstr>
      <vt:lpstr>Dia 18</vt:lpstr>
      <vt:lpstr>Dia 19</vt:lpstr>
      <vt:lpstr>Dia 20</vt:lpstr>
      <vt:lpstr>Dia 21</vt:lpstr>
      <vt:lpstr>Dia 22</vt:lpstr>
      <vt:lpstr>Dia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III Miten Euroopan unioni toimii? Oppikirjan tehtävien vastaukset</dc:title>
  <dc:creator>Kaisa</dc:creator>
  <cp:lastModifiedBy>Kaisa</cp:lastModifiedBy>
  <cp:revision>8</cp:revision>
  <dcterms:created xsi:type="dcterms:W3CDTF">2011-06-22T10:57:07Z</dcterms:created>
  <dcterms:modified xsi:type="dcterms:W3CDTF">2011-08-05T12:50:08Z</dcterms:modified>
</cp:coreProperties>
</file>